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30" r:id="rId9"/>
    <p:sldId id="326"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00600"/>
          </a:xfrm>
        </p:spPr>
        <p:txBody>
          <a:bodyPr>
            <a:normAutofit/>
          </a:bodyPr>
          <a:lstStyle/>
          <a:p>
            <a:pPr algn="ctr"/>
            <a:r>
              <a:rPr lang="en-US" b="1" dirty="0" smtClean="0">
                <a:latin typeface="Times New Roman" pitchFamily="18" charset="0"/>
                <a:cs typeface="Times New Roman" pitchFamily="18" charset="0"/>
              </a:rPr>
              <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An </a:t>
            </a:r>
            <a:r>
              <a:rPr lang="en-US" b="1" dirty="0" smtClean="0">
                <a:latin typeface="Times New Roman" pitchFamily="18" charset="0"/>
                <a:cs typeface="Times New Roman" pitchFamily="18" charset="0"/>
              </a:rPr>
              <a:t>Efficient Fault Tolerance Design for Integer Parallel Matrix Vector Multiplication</a:t>
            </a:r>
            <a:br>
              <a:rPr lang="en-US"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Parallel </a:t>
            </a:r>
            <a:r>
              <a:rPr lang="en-IN" sz="2000" dirty="0" smtClean="0">
                <a:latin typeface="Times New Roman" pitchFamily="18" charset="0"/>
                <a:cs typeface="Times New Roman" pitchFamily="18" charset="0"/>
              </a:rPr>
              <a:t>matrix processing is a typical operation in many systems, and in particular matrix–vector multiplication (MVM) is one of the most common operations in the modern digital signal processing and digital communication systems. This paper proposes a </a:t>
            </a:r>
            <a:r>
              <a:rPr lang="en-IN" sz="2000" dirty="0" err="1" smtClean="0">
                <a:latin typeface="Times New Roman" pitchFamily="18" charset="0"/>
                <a:cs typeface="Times New Roman" pitchFamily="18" charset="0"/>
              </a:rPr>
              <a:t>faulttolerant</a:t>
            </a:r>
            <a:r>
              <a:rPr lang="en-IN" sz="2000" dirty="0" smtClean="0">
                <a:latin typeface="Times New Roman" pitchFamily="18" charset="0"/>
                <a:cs typeface="Times New Roman" pitchFamily="18" charset="0"/>
              </a:rPr>
              <a:t> design for integer parallel MVMs. The scheme combines ideas from error correction codes with the self-checking capability of MVM. Field-programmable gate array evaluation shows that the proposed scheme can significantly reduce the overheads compared to the protection of each MVM on its own. Therefore, the proposed technique can be used to reduce the cost of providing fault tolerance in practical implementations.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are distinct techniques exist to achieve fault </a:t>
            </a:r>
            <a:r>
              <a:rPr lang="en-IN" sz="2000" dirty="0" smtClean="0">
                <a:latin typeface="Times New Roman" pitchFamily="18" charset="0"/>
                <a:cs typeface="Times New Roman" pitchFamily="18" charset="0"/>
              </a:rPr>
              <a:t>tolerance.</a:t>
            </a:r>
          </a:p>
          <a:p>
            <a:pPr algn="just">
              <a:lnSpc>
                <a:spcPct val="150000"/>
              </a:lnSpc>
            </a:pPr>
            <a:r>
              <a:rPr lang="en-IN" sz="2000" dirty="0" smtClean="0">
                <a:latin typeface="Times New Roman" pitchFamily="18" charset="0"/>
                <a:cs typeface="Times New Roman" pitchFamily="18" charset="0"/>
              </a:rPr>
              <a:t>Modification </a:t>
            </a:r>
            <a:r>
              <a:rPr lang="en-IN" sz="2000" dirty="0" smtClean="0">
                <a:latin typeface="Times New Roman" pitchFamily="18" charset="0"/>
                <a:cs typeface="Times New Roman" pitchFamily="18" charset="0"/>
              </a:rPr>
              <a:t>at the implementation level of style by the insertion of a brand new technology will usually build viable an existing marginal algorithmic rule or design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distinct techniques exist to achieve fault tolerance. The most used technique is algorithmic-primarily based fault tolerance (ABFT) techniques that attempt to use recursive properties to find and accurate errors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algorithm-based fault tolerance approaches for sparse matrix operations detect and correct errors, but they often rely on expensive error localization steps.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Electronic circuits are progressively appearing in automotive, medical and space applications wherever reliability is essential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Digital </a:t>
            </a:r>
            <a:r>
              <a:rPr lang="en-IN" sz="2000" dirty="0" smtClean="0">
                <a:latin typeface="Times New Roman" pitchFamily="18" charset="0"/>
                <a:cs typeface="Times New Roman" pitchFamily="18" charset="0"/>
              </a:rPr>
              <a:t>filters are one in all the foremost normally used signal process circuits and a number of other techniques are planned protect them from errors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Parallel processing with error correction has provided fast processing with fault tolerance capabilities.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flexible in the sense that it can be applied on wide range of problem sizes, and that its performance can be controlled through a small set of tuning parameters.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Field-programmable </a:t>
            </a:r>
            <a:r>
              <a:rPr lang="en-IN" sz="2000" dirty="0" smtClean="0">
                <a:latin typeface="Times New Roman" pitchFamily="18" charset="0"/>
                <a:cs typeface="Times New Roman" pitchFamily="18" charset="0"/>
              </a:rPr>
              <a:t>entryway exhibit assessment shows that the proposed plan can fundamentally decrease the overheads contrasted with the security of each MVM all alone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way, the proposed strategy can be utilized to lessen the expense of giving adaptation to internal failure in down to earth usage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FPGA-based assessment shows that the proposed plan can lessen the overhead required by up to 20% and 40% contrasted with discrete assurance, for 4 and 8 equal MVMs, separately.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has been a number of parallel multiplication approaches proposed to speed up computation.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With increasing demand for high performance or throughput, parallel computing is becoming more important in high-performance computing systems, cloud computing systems, and communication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Parallel </a:t>
            </a:r>
            <a:r>
              <a:rPr lang="en-IN" sz="2000" dirty="0" smtClean="0">
                <a:latin typeface="Times New Roman" pitchFamily="18" charset="0"/>
                <a:cs typeface="Times New Roman" pitchFamily="18" charset="0"/>
              </a:rPr>
              <a:t>matrix processing with a common input vector (parallel MVMs) is performed for </a:t>
            </a:r>
            <a:r>
              <a:rPr lang="en-IN" sz="2000" dirty="0" err="1" smtClean="0">
                <a:latin typeface="Times New Roman" pitchFamily="18" charset="0"/>
                <a:cs typeface="Times New Roman" pitchFamily="18" charset="0"/>
              </a:rPr>
              <a:t>precoding</a:t>
            </a:r>
            <a:r>
              <a:rPr lang="en-IN" sz="2000" dirty="0" smtClean="0">
                <a:latin typeface="Times New Roman" pitchFamily="18" charset="0"/>
                <a:cs typeface="Times New Roman" pitchFamily="18" charset="0"/>
              </a:rPr>
              <a:t> in multiuser multi-in multi-out (MIMO) (especially large-scale </a:t>
            </a:r>
            <a:r>
              <a:rPr lang="en-IN" sz="2000" dirty="0" smtClean="0">
                <a:latin typeface="Times New Roman" pitchFamily="18" charset="0"/>
                <a:cs typeface="Times New Roman" pitchFamily="18" charset="0"/>
              </a:rPr>
              <a:t>MIMO)and </a:t>
            </a:r>
            <a:r>
              <a:rPr lang="en-IN" sz="2000" dirty="0" smtClean="0">
                <a:latin typeface="Times New Roman" pitchFamily="18" charset="0"/>
                <a:cs typeface="Times New Roman" pitchFamily="18" charset="0"/>
              </a:rPr>
              <a:t>high-performance low density parity check </a:t>
            </a:r>
            <a:r>
              <a:rPr lang="en-IN" sz="2000" dirty="0" smtClean="0">
                <a:latin typeface="Times New Roman" pitchFamily="18" charset="0"/>
                <a:cs typeface="Times New Roman" pitchFamily="18" charset="0"/>
              </a:rPr>
              <a:t>decoders.</a:t>
            </a:r>
          </a:p>
          <a:p>
            <a:pPr algn="just">
              <a:lnSpc>
                <a:spcPct val="150000"/>
              </a:lnSpc>
            </a:pPr>
            <a:r>
              <a:rPr lang="en-IN" sz="2000" dirty="0" smtClean="0">
                <a:latin typeface="Times New Roman" pitchFamily="18" charset="0"/>
                <a:cs typeface="Times New Roman" pitchFamily="18" charset="0"/>
              </a:rPr>
              <a:t>The scheme is based on considering each filter as a bit in an error correction code (ECC) so that parity check filters are added and used to detect and correct </a:t>
            </a:r>
            <a:r>
              <a:rPr lang="en-IN" sz="2000" dirty="0" smtClean="0">
                <a:latin typeface="Times New Roman" pitchFamily="18" charset="0"/>
                <a:cs typeface="Times New Roman" pitchFamily="18" charset="0"/>
              </a:rPr>
              <a:t>errors.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row checksum does not exist for an input vector, such ABFT scheme can only be used for error detection in MVM.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Discrete-Time Signal Processing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V. Oppenheim and R. W. Schafer,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signal can be broadly defined as any quantity that varies as a function of time and/or space and has the ability to convey information.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Two-Dimensional Digital Signal Processing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S. Lim,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With technological progress, new reliability problems arose in such areas as electric power systems, communication systems, aerospace, and computers.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676400"/>
            <a:ext cx="6781800" cy="43434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VLSI Digital Signal Processing Systems: Design and Implementation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K. Parhi,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454748"/>
                          </a:solidFill>
                          <a:latin typeface="Times New Roman"/>
                          <a:ea typeface="Calibri"/>
                          <a:cs typeface="Latha"/>
                        </a:rPr>
                        <a:t>The abundance of readily available techniques makes this an extremely useful resource for designers of DSP systems in wired, wireless, or multimedia communications.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Fully parallel GPU implementation of a fixed-complexity soft-output MIMO detector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Roger, C. Ramiro, A. Gonzalez, V. Almenar, and A. M. Vidal,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novel channel matrix preprocessing stage, based on column-norm ordering, is developed to efficiently match the </a:t>
                      </a:r>
                      <a:r>
                        <a:rPr lang="en-US" sz="2000" dirty="0" err="1">
                          <a:solidFill>
                            <a:srgbClr val="333333"/>
                          </a:solidFill>
                          <a:latin typeface="Times New Roman"/>
                          <a:ea typeface="Calibri"/>
                          <a:cs typeface="Latha"/>
                        </a:rPr>
                        <a:t>multicore</a:t>
                      </a:r>
                      <a:r>
                        <a:rPr lang="en-US" sz="2000" dirty="0">
                          <a:solidFill>
                            <a:srgbClr val="333333"/>
                          </a:solidFill>
                          <a:latin typeface="Times New Roman"/>
                          <a:ea typeface="Calibri"/>
                          <a:cs typeface="Latha"/>
                        </a:rPr>
                        <a:t> architecture.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 fault-tolerant design for parallel MVMs was proposed. The scheme combines the matrix self-checking (checksum) and the use of the error correction coding. FPGA-based evaluation shows that the proposed scheme can reduce the overhead required by up to 20% and 40% compared to separate protection, for 4 and 8 parallel MVMs, respectively. This advantage would be larger for more parallel branches. Although this paper only demonstrates the scheme for the case that only one MVM fails, it can be extended to the case that multiple MVMs fail by selecting the codes with larger distance. In addition, although the focus of this paper has been to protect parallel MVMs against a single error, the proposed scheme can also correct multiple errors on a single MVM as long as they do not cancel out in the checks. This can be avoided by adding more checksum rows, which is equivalent to selecting a code for multiple error detection in scheme 1. In this case, the generation of detection matrix D is similar to that of “concatenated codes” in wireless communication </a:t>
            </a:r>
            <a:r>
              <a:rPr lang="en-IN" sz="2000" dirty="0" smtClean="0">
                <a:latin typeface="Times New Roman" pitchFamily="18" charset="0"/>
                <a:cs typeface="Times New Roman" pitchFamily="18" charset="0"/>
              </a:rPr>
              <a:t>systems </a:t>
            </a:r>
            <a:r>
              <a:rPr lang="en-IN" sz="2000" dirty="0" smtClean="0">
                <a:latin typeface="Times New Roman" pitchFamily="18" charset="0"/>
                <a:cs typeface="Times New Roman" pitchFamily="18" charset="0"/>
              </a:rPr>
              <a:t>and more complexity will be involved in error detection and correction. The extension of the proposed scheme to deal with multiple errors is an interesting topic for future work.</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2000" dirty="0" smtClean="0">
                <a:latin typeface="Times New Roman" pitchFamily="18" charset="0"/>
                <a:cs typeface="Times New Roman" pitchFamily="18" charset="0"/>
              </a:rPr>
              <a:t>[1] A. V. Oppenheim and R. W. Schafer, Discrete-Time Signal Processing. Englewood Cliffs, NJ, USA: Prentice-Hall, 1989.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J. S. Lim, Two-Dimensional Digital Signal Processing. Englewood Cliffs, NJ, USA: Prentice-Hall, 1989.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 </a:t>
            </a:r>
            <a:r>
              <a:rPr lang="en-IN" sz="2000" dirty="0" err="1" smtClean="0">
                <a:latin typeface="Times New Roman" pitchFamily="18" charset="0"/>
                <a:cs typeface="Times New Roman" pitchFamily="18" charset="0"/>
              </a:rPr>
              <a:t>Grama</a:t>
            </a:r>
            <a:r>
              <a:rPr lang="en-IN" sz="2000" dirty="0" smtClean="0">
                <a:latin typeface="Times New Roman" pitchFamily="18" charset="0"/>
                <a:cs typeface="Times New Roman" pitchFamily="18" charset="0"/>
              </a:rPr>
              <a:t>, A. Gupta, G. </a:t>
            </a:r>
            <a:r>
              <a:rPr lang="en-IN" sz="2000" dirty="0" err="1" smtClean="0">
                <a:latin typeface="Times New Roman" pitchFamily="18" charset="0"/>
                <a:cs typeface="Times New Roman" pitchFamily="18" charset="0"/>
              </a:rPr>
              <a:t>Karypis</a:t>
            </a:r>
            <a:r>
              <a:rPr lang="en-IN" sz="2000" dirty="0" smtClean="0">
                <a:latin typeface="Times New Roman" pitchFamily="18" charset="0"/>
                <a:cs typeface="Times New Roman" pitchFamily="18" charset="0"/>
              </a:rPr>
              <a:t>, and V. Kumar, Introduction to Parallel Computing, 2nd ed. London, U.K.: Pearson, Jan. 2003.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K. K. </a:t>
            </a:r>
            <a:r>
              <a:rPr lang="en-IN" sz="2000" dirty="0" err="1" smtClean="0">
                <a:latin typeface="Times New Roman" pitchFamily="18" charset="0"/>
                <a:cs typeface="Times New Roman" pitchFamily="18" charset="0"/>
              </a:rPr>
              <a:t>Parhi</a:t>
            </a:r>
            <a:r>
              <a:rPr lang="en-IN" sz="2000" dirty="0" smtClean="0">
                <a:latin typeface="Times New Roman" pitchFamily="18" charset="0"/>
                <a:cs typeface="Times New Roman" pitchFamily="18" charset="0"/>
              </a:rPr>
              <a:t>, VLSI Digital Signal Processing Systems: Design and Implementation. Hoboken, NJ, USA: Wiley, 1999.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S. Roger, C. Ramiro, A. Gonzalez, V. </a:t>
            </a:r>
            <a:r>
              <a:rPr lang="en-IN" sz="2000" dirty="0" err="1" smtClean="0">
                <a:latin typeface="Times New Roman" pitchFamily="18" charset="0"/>
                <a:cs typeface="Times New Roman" pitchFamily="18" charset="0"/>
              </a:rPr>
              <a:t>Almenar</a:t>
            </a:r>
            <a:r>
              <a:rPr lang="en-IN" sz="2000" dirty="0" smtClean="0">
                <a:latin typeface="Times New Roman" pitchFamily="18" charset="0"/>
                <a:cs typeface="Times New Roman" pitchFamily="18" charset="0"/>
              </a:rPr>
              <a:t>, and A. M. Vidal, “Fully parallel GPU implementation of a fixed-complexity soft-output MIMO detector,” IEEE Trans. </a:t>
            </a:r>
            <a:r>
              <a:rPr lang="en-IN" sz="2000" dirty="0" err="1" smtClean="0">
                <a:latin typeface="Times New Roman" pitchFamily="18" charset="0"/>
                <a:cs typeface="Times New Roman" pitchFamily="18" charset="0"/>
              </a:rPr>
              <a:t>Veh</a:t>
            </a:r>
            <a:r>
              <a:rPr lang="en-IN" sz="2000" dirty="0" smtClean="0">
                <a:latin typeface="Times New Roman" pitchFamily="18" charset="0"/>
                <a:cs typeface="Times New Roman" pitchFamily="18" charset="0"/>
              </a:rPr>
              <a:t>. Technol., vol. 61, no. 8, pp. 3796–3800, Oct. 2012.</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Q. </a:t>
            </a:r>
            <a:r>
              <a:rPr lang="en-IN" sz="1700" dirty="0" err="1" smtClean="0">
                <a:latin typeface="Times New Roman" pitchFamily="18" charset="0"/>
                <a:cs typeface="Times New Roman" pitchFamily="18" charset="0"/>
              </a:rPr>
              <a:t>Qi</a:t>
            </a:r>
            <a:r>
              <a:rPr lang="en-IN" sz="1700" dirty="0" smtClean="0">
                <a:latin typeface="Times New Roman" pitchFamily="18" charset="0"/>
                <a:cs typeface="Times New Roman" pitchFamily="18" charset="0"/>
              </a:rPr>
              <a:t> and C. </a:t>
            </a:r>
            <a:r>
              <a:rPr lang="en-IN" sz="1700" dirty="0" err="1" smtClean="0">
                <a:latin typeface="Times New Roman" pitchFamily="18" charset="0"/>
                <a:cs typeface="Times New Roman" pitchFamily="18" charset="0"/>
              </a:rPr>
              <a:t>Chakrabarti</a:t>
            </a:r>
            <a:r>
              <a:rPr lang="en-IN" sz="1700" dirty="0" smtClean="0">
                <a:latin typeface="Times New Roman" pitchFamily="18" charset="0"/>
                <a:cs typeface="Times New Roman" pitchFamily="18" charset="0"/>
              </a:rPr>
              <a:t>, “Parallel high throughput soft-output sphere decoder,” in Proc. IEEE Workshop Signal Process. Syst., Oct. 2010, pp. 174–179.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M. Wu, C. Dick, and J. R. </a:t>
            </a:r>
            <a:r>
              <a:rPr lang="en-IN" sz="1700" dirty="0" err="1" smtClean="0">
                <a:latin typeface="Times New Roman" pitchFamily="18" charset="0"/>
                <a:cs typeface="Times New Roman" pitchFamily="18" charset="0"/>
              </a:rPr>
              <a:t>Cavallaro</a:t>
            </a:r>
            <a:r>
              <a:rPr lang="en-IN" sz="1700" dirty="0" smtClean="0">
                <a:latin typeface="Times New Roman" pitchFamily="18" charset="0"/>
                <a:cs typeface="Times New Roman" pitchFamily="18" charset="0"/>
              </a:rPr>
              <a:t>, “Improving MIMO sphere detection through antenna detection order scheduling,” in Proc. SDR Forum, 2011, pp. 280–284.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G. Wang, M. Wu, Y. Sun, and J. R. </a:t>
            </a:r>
            <a:r>
              <a:rPr lang="en-IN" sz="1700" dirty="0" err="1" smtClean="0">
                <a:latin typeface="Times New Roman" pitchFamily="18" charset="0"/>
                <a:cs typeface="Times New Roman" pitchFamily="18" charset="0"/>
              </a:rPr>
              <a:t>Cavallaro</a:t>
            </a:r>
            <a:r>
              <a:rPr lang="en-IN" sz="1700" dirty="0" smtClean="0">
                <a:latin typeface="Times New Roman" pitchFamily="18" charset="0"/>
                <a:cs typeface="Times New Roman" pitchFamily="18" charset="0"/>
              </a:rPr>
              <a:t>, “A massively parallel implementation of QC-LDPC decoder on GPU,” in Proc. IEEE 9th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Appl. Specific Process. (SASP), Jun. 2011, pp. 82–85.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G. Wang, H. </a:t>
            </a:r>
            <a:r>
              <a:rPr lang="en-IN" sz="1700" dirty="0" err="1" smtClean="0">
                <a:latin typeface="Times New Roman" pitchFamily="18" charset="0"/>
                <a:cs typeface="Times New Roman" pitchFamily="18" charset="0"/>
              </a:rPr>
              <a:t>Shen</a:t>
            </a:r>
            <a:r>
              <a:rPr lang="en-IN" sz="1700" dirty="0" smtClean="0">
                <a:latin typeface="Times New Roman" pitchFamily="18" charset="0"/>
                <a:cs typeface="Times New Roman" pitchFamily="18" charset="0"/>
              </a:rPr>
              <a:t>, B. Yin, M. Wu, Y. Sun, and J. R. </a:t>
            </a:r>
            <a:r>
              <a:rPr lang="en-IN" sz="1700" dirty="0" err="1" smtClean="0">
                <a:latin typeface="Times New Roman" pitchFamily="18" charset="0"/>
                <a:cs typeface="Times New Roman" pitchFamily="18" charset="0"/>
              </a:rPr>
              <a:t>Cavallaro</a:t>
            </a:r>
            <a:r>
              <a:rPr lang="en-IN" sz="1700" dirty="0" smtClean="0">
                <a:latin typeface="Times New Roman" pitchFamily="18" charset="0"/>
                <a:cs typeface="Times New Roman" pitchFamily="18" charset="0"/>
              </a:rPr>
              <a:t>, “Parallel </a:t>
            </a:r>
            <a:r>
              <a:rPr lang="en-IN" sz="1700" dirty="0" err="1" smtClean="0">
                <a:latin typeface="Times New Roman" pitchFamily="18" charset="0"/>
                <a:cs typeface="Times New Roman" pitchFamily="18" charset="0"/>
              </a:rPr>
              <a:t>nonbinary</a:t>
            </a:r>
            <a:r>
              <a:rPr lang="en-IN" sz="1700" dirty="0" smtClean="0">
                <a:latin typeface="Times New Roman" pitchFamily="18" charset="0"/>
                <a:cs typeface="Times New Roman" pitchFamily="18" charset="0"/>
              </a:rPr>
              <a:t> LDPC decoding on GPU,” in Proc. ASILOMAR Conf., Nov. 2012, pp. 1277–1281.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I. S. </a:t>
            </a:r>
            <a:r>
              <a:rPr lang="en-IN" sz="1700" dirty="0" err="1" smtClean="0">
                <a:latin typeface="Times New Roman" pitchFamily="18" charset="0"/>
                <a:cs typeface="Times New Roman" pitchFamily="18" charset="0"/>
              </a:rPr>
              <a:t>Haque</a:t>
            </a:r>
            <a:r>
              <a:rPr lang="en-IN" sz="1700" dirty="0" smtClean="0">
                <a:latin typeface="Times New Roman" pitchFamily="18" charset="0"/>
                <a:cs typeface="Times New Roman" pitchFamily="18" charset="0"/>
              </a:rPr>
              <a:t> and V. S. </a:t>
            </a:r>
            <a:r>
              <a:rPr lang="en-IN" sz="1700" dirty="0" err="1" smtClean="0">
                <a:latin typeface="Times New Roman" pitchFamily="18" charset="0"/>
                <a:cs typeface="Times New Roman" pitchFamily="18" charset="0"/>
              </a:rPr>
              <a:t>Pande</a:t>
            </a:r>
            <a:r>
              <a:rPr lang="en-IN" sz="1700" dirty="0" smtClean="0">
                <a:latin typeface="Times New Roman" pitchFamily="18" charset="0"/>
                <a:cs typeface="Times New Roman" pitchFamily="18" charset="0"/>
              </a:rPr>
              <a:t>, “Hard data on soft errors: A </a:t>
            </a:r>
            <a:r>
              <a:rPr lang="en-IN" sz="1700" dirty="0" err="1" smtClean="0">
                <a:latin typeface="Times New Roman" pitchFamily="18" charset="0"/>
                <a:cs typeface="Times New Roman" pitchFamily="18" charset="0"/>
              </a:rPr>
              <a:t>largescale</a:t>
            </a:r>
            <a:r>
              <a:rPr lang="en-IN" sz="1700" dirty="0" smtClean="0">
                <a:latin typeface="Times New Roman" pitchFamily="18" charset="0"/>
                <a:cs typeface="Times New Roman" pitchFamily="18" charset="0"/>
              </a:rPr>
              <a:t> assessment of real-world error rates in GPGPU,” in Proc. 10th IEEE/ACM Int. Conf. Cluster, Cloud Grid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CCGrid</a:t>
            </a:r>
            <a:r>
              <a:rPr lang="en-IN" sz="1700" dirty="0" smtClean="0">
                <a:latin typeface="Times New Roman" pitchFamily="18" charset="0"/>
                <a:cs typeface="Times New Roman" pitchFamily="18" charset="0"/>
              </a:rPr>
              <a:t>), May 2010, pp. 691–696.</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1283</TotalTime>
  <Words>1383</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An Efficient Fault Tolerance Design for Integer Parallel Matrix Vector Multiplication </vt:lpstr>
      <vt:lpstr>Abstract</vt:lpstr>
      <vt:lpstr>Existing System</vt:lpstr>
      <vt:lpstr>Disadvantage of Existing System</vt:lpstr>
      <vt:lpstr>PROPOSED SYSTEM :</vt:lpstr>
      <vt:lpstr>ADVANTAGE</vt:lpstr>
      <vt:lpstr>Slide 7</vt:lpstr>
      <vt:lpstr>Block Diagram</vt:lpstr>
      <vt:lpstr>Slide 9</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2022-01-26T12:18:16Z</dcterms:modified>
</cp:coreProperties>
</file>