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US" b="1" dirty="0" smtClean="0"/>
              <a:t>An ADPLL based PSK Receiver for VHBR 13.56 MHz Contactless Smartcards and NFC Applications</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an all-digital phase-locked loop (ADPLL) used as the phase-shift keying (PSK) receiver for very high bit rate (VHBR) of 13.56 MHz smartcards. A detailed implementation from system to circuit level is presented. This ADPLL-based PSK demodulator mainly consists of a high dynamic range time to digital converter (TDC) without pulse shrinking effect, a dual-path digital loop filter (DLF), and a fine resolution digital controlled oscillator (DCO) based on capacitor division without dithering. This design is fabricated by GF CMOS 40 nm technology with a core area of only 0.035 mm2 . The measurement results show low current consumption of 40 A for phase locking and 70 A for PSK demodulation with 1.2 V supply. Both integral non-linearity (INL) and differential nonlinearity (DNL) of our TDC are smaller than 0.6 LSB. This prototype can demodulate 8-PSK at a symbol rate of 6.78 MHz, corresponding to a data rate of 20.34 Mbps, with an energy efficiency of 4.1 </a:t>
            </a:r>
            <a:r>
              <a:rPr lang="en-IN" sz="2000" dirty="0" err="1" smtClean="0">
                <a:latin typeface="Times New Roman" pitchFamily="18" charset="0"/>
                <a:cs typeface="Times New Roman" pitchFamily="18" charset="0"/>
              </a:rPr>
              <a:t>pJ</a:t>
            </a:r>
            <a:r>
              <a:rPr lang="en-IN" sz="2000" dirty="0" smtClean="0">
                <a:latin typeface="Times New Roman" pitchFamily="18" charset="0"/>
                <a:cs typeface="Times New Roman" pitchFamily="18" charset="0"/>
              </a:rPr>
              <a:t>/bit.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Near Field Communication (NFC) is a new, short-range wireless connectivity technology that evolved from a combination of existing contactless identification and interconnection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NFC device behaves like an existing contactless card conforming to one of the legacy </a:t>
            </a:r>
            <a:r>
              <a:rPr lang="en-IN" sz="2000" dirty="0" smtClean="0">
                <a:latin typeface="Times New Roman" pitchFamily="18" charset="0"/>
                <a:cs typeface="Times New Roman" pitchFamily="18" charset="0"/>
              </a:rPr>
              <a:t>standards.</a:t>
            </a:r>
          </a:p>
          <a:p>
            <a:pPr algn="just">
              <a:lnSpc>
                <a:spcPct val="150000"/>
              </a:lnSpc>
            </a:pPr>
            <a:r>
              <a:rPr lang="en-IN" sz="2000" dirty="0" smtClean="0">
                <a:latin typeface="Times New Roman" pitchFamily="18" charset="0"/>
                <a:cs typeface="Times New Roman" pitchFamily="18" charset="0"/>
              </a:rPr>
              <a:t>NFC is intended to be used as an access key to contents and for services such as cashless payment, ticketing and access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NFC forum develops specifications which ensure interoperability of NFC units and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ensure interoperability between mobile phones and RFID chip cards of different manufacturers, digital protocol tests and RF measurements are required on NFC devices.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the pad pattern design suggested above might help in eliminating some of the surface mounting problems, special considerations are needed in the stencil design and the paste printing for both the perimeter and the thermal pads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most applications, the QFNs will be mounted on smaller, thinner, and denser PCBs that introduce further challenges due to the handling and the heating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should also be noted that voids in the thermal pad region do not impact the reliability of the perimeter solder joints.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fillet formation is also a function of the PCB land size, the printed solder volume, and the package standoff height.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Any PICC antenna falling within the “Class 1” dimensions is considered an ID-1 antenna for the purpose of this specification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should be emphasized that this is just a guideline to help the user in developing the proper board design and surface mount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Actual </a:t>
            </a:r>
            <a:r>
              <a:rPr lang="en-IN" sz="2000" dirty="0" smtClean="0">
                <a:latin typeface="Times New Roman" pitchFamily="18" charset="0"/>
                <a:cs typeface="Times New Roman" pitchFamily="18" charset="0"/>
              </a:rPr>
              <a:t>studies as well as development effort maybe needed to optimize the process as per user's surface mount practices and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different methods employed within the industry for this purpose, such as “via tenting” (from the top or bottom side) using dry film solder mask, “via plugging” with liquid </a:t>
            </a:r>
            <a:r>
              <a:rPr lang="en-IN" sz="2000" dirty="0" err="1" smtClean="0">
                <a:latin typeface="Times New Roman" pitchFamily="18" charset="0"/>
                <a:cs typeface="Times New Roman" pitchFamily="18" charset="0"/>
              </a:rPr>
              <a:t>photoimagible</a:t>
            </a:r>
            <a:r>
              <a:rPr lang="en-IN" sz="2000" dirty="0" smtClean="0">
                <a:latin typeface="Times New Roman" pitchFamily="18" charset="0"/>
                <a:cs typeface="Times New Roman" pitchFamily="18" charset="0"/>
              </a:rPr>
              <a:t> (LPI) solder mask from the bottom side, or “via encroaching”.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design shows advantageous jitter and power performance as well as area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works have very attractive performance, such as </a:t>
            </a:r>
            <a:r>
              <a:rPr lang="en-IN" sz="2000" dirty="0" smtClean="0">
                <a:latin typeface="Times New Roman" pitchFamily="18" charset="0"/>
                <a:cs typeface="Times New Roman" pitchFamily="18" charset="0"/>
              </a:rPr>
              <a:t>achieving </a:t>
            </a:r>
            <a:r>
              <a:rPr lang="en-IN" sz="2000" dirty="0" smtClean="0">
                <a:latin typeface="Times New Roman" pitchFamily="18" charset="0"/>
                <a:cs typeface="Times New Roman" pitchFamily="18" charset="0"/>
              </a:rPr>
              <a:t>2-cycle lock-in, but it has relatively large current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their area and energy efficiency may not be satisfactory, and it also shows very little scalability to advanced technology </a:t>
            </a:r>
            <a:r>
              <a:rPr lang="en-IN" sz="2000" dirty="0" smtClean="0">
                <a:latin typeface="Times New Roman" pitchFamily="18" charset="0"/>
                <a:cs typeface="Times New Roman" pitchFamily="18" charset="0"/>
              </a:rPr>
              <a:t>node.</a:t>
            </a:r>
          </a:p>
          <a:p>
            <a:pPr algn="just">
              <a:lnSpc>
                <a:spcPct val="150000"/>
              </a:lnSpc>
            </a:pPr>
            <a:r>
              <a:rPr lang="en-IN" sz="2000" dirty="0" smtClean="0">
                <a:latin typeface="Times New Roman" pitchFamily="18" charset="0"/>
                <a:cs typeface="Times New Roman" pitchFamily="18" charset="0"/>
              </a:rPr>
              <a:t>This paper proposes a power and area efficient ADPLL implementation for contactless VHBR PSK demodulation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capacitance division method results in good phase noise without dithering, and enables this work to achieve the best energy efficiency of 4.1 </a:t>
            </a:r>
            <a:r>
              <a:rPr lang="en-IN" sz="2000" dirty="0" err="1" smtClean="0">
                <a:latin typeface="Times New Roman" pitchFamily="18" charset="0"/>
                <a:cs typeface="Times New Roman" pitchFamily="18" charset="0"/>
              </a:rPr>
              <a:t>pJ</a:t>
            </a:r>
            <a:r>
              <a:rPr lang="en-IN" sz="2000" dirty="0" smtClean="0">
                <a:latin typeface="Times New Roman" pitchFamily="18" charset="0"/>
                <a:cs typeface="Times New Roman" pitchFamily="18" charset="0"/>
              </a:rPr>
              <a:t>/bit.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13.56Mbps PSK receiver for 13.56MHz RFID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RCH van de Beek, M Ciacci, G Al-Kadi,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analog front-end IC recovers the carrier from the antenna signal and performs PSK demodulation using an 8-bit time-to-digital converter (TDC).</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self-calibrating NFC SoC with a triple-mode reconfigurable PLL and a single-path PICC-PCD receiver in 0.11</a:t>
                      </a:r>
                      <a:r>
                        <a:rPr lang="el-GR" sz="2000">
                          <a:latin typeface="Times New Roman"/>
                          <a:ea typeface="Calibri"/>
                          <a:cs typeface="Latha"/>
                        </a:rPr>
                        <a:t>μ</a:t>
                      </a:r>
                      <a:r>
                        <a:rPr lang="en-US" sz="2000">
                          <a:latin typeface="Times New Roman"/>
                          <a:ea typeface="Calibri"/>
                          <a:cs typeface="Latha"/>
                        </a:rPr>
                        <a:t>m CMOS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L. Lien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also has different operating modes such as Proximity-Inductively-Coupled Card (PICC) or card-emulation mode, Proximity-Coupled-Device (PCD) or reader mode and Peer-to-Peer (P2P) mode.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All-Digital Frequency Synthesizer Using a Flying Adder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N. Sung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proposed work, the frequency synthesizer adopts an all-digital phase-locked loop to provide a steady reference signal for the FA.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Two-Cycle Lock-In Time ADPLL Design Based on a Frequency Estimation Algorithm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T. Wu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Based on the proposed FEA and a new fast-lock scheme, a fast-lock engine is designed to improve the lock-in time of an ADPLL design with two referenced clock cycles.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371600"/>
            <a:ext cx="731520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An ADPLL-based PSK receiver is proposed in this work for VHBR contactless smartcard and NFC applications. It is shown that the whole receiver front end can be realized by a dedicated digital PLL. Our implemented PSK demodulator meets carrier recovery, phase noise specifications with small area and ultra-low power consumption at the same time. High data rate of 20.34 Mbps is achieved with good energy efficiency of 4.1 </a:t>
            </a:r>
            <a:r>
              <a:rPr lang="en-IN" dirty="0" err="1" smtClean="0">
                <a:latin typeface="Times New Roman" pitchFamily="18" charset="0"/>
                <a:cs typeface="Times New Roman" pitchFamily="18" charset="0"/>
              </a:rPr>
              <a:t>pJ</a:t>
            </a:r>
            <a:r>
              <a:rPr lang="en-IN" dirty="0" smtClean="0">
                <a:latin typeface="Times New Roman" pitchFamily="18" charset="0"/>
                <a:cs typeface="Times New Roman" pitchFamily="18" charset="0"/>
              </a:rPr>
              <a:t>/bit.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ISO/IEC 14443 standard: https://www.iso.org/standard/70170.html.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Working group WG8 of ISO/IEC JTC1/SC17: “Identification Cards,” www.wg8.de.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RCH van de </a:t>
            </a:r>
            <a:r>
              <a:rPr lang="en-IN" sz="1800" dirty="0" err="1" smtClean="0">
                <a:latin typeface="Times New Roman" pitchFamily="18" charset="0"/>
                <a:cs typeface="Times New Roman" pitchFamily="18" charset="0"/>
              </a:rPr>
              <a:t>Beek</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Ciacci</a:t>
            </a:r>
            <a:r>
              <a:rPr lang="en-IN" sz="1800" dirty="0" smtClean="0">
                <a:latin typeface="Times New Roman" pitchFamily="18" charset="0"/>
                <a:cs typeface="Times New Roman" pitchFamily="18" charset="0"/>
              </a:rPr>
              <a:t>, G Al-</a:t>
            </a:r>
            <a:r>
              <a:rPr lang="en-IN" sz="1800" dirty="0" err="1" smtClean="0">
                <a:latin typeface="Times New Roman" pitchFamily="18" charset="0"/>
                <a:cs typeface="Times New Roman" pitchFamily="18" charset="0"/>
              </a:rPr>
              <a:t>Kadi</a:t>
            </a:r>
            <a:r>
              <a:rPr lang="en-IN" sz="1800" dirty="0" smtClean="0">
                <a:latin typeface="Times New Roman" pitchFamily="18" charset="0"/>
                <a:cs typeface="Times New Roman" pitchFamily="18" charset="0"/>
              </a:rPr>
              <a:t>, “A 13.56Mbps PSK receiver for 13.56MHz RFID applications,” IEEE RFIC, pp. 239–242,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W. L. Lien et al., “A self-calibrating NFC </a:t>
            </a:r>
            <a:r>
              <a:rPr lang="en-IN" sz="1800" dirty="0" err="1" smtClean="0">
                <a:latin typeface="Times New Roman" pitchFamily="18" charset="0"/>
                <a:cs typeface="Times New Roman" pitchFamily="18" charset="0"/>
              </a:rPr>
              <a:t>SoC</a:t>
            </a:r>
            <a:r>
              <a:rPr lang="en-IN" sz="1800" dirty="0" smtClean="0">
                <a:latin typeface="Times New Roman" pitchFamily="18" charset="0"/>
                <a:cs typeface="Times New Roman" pitchFamily="18" charset="0"/>
              </a:rPr>
              <a:t> with a triple-mode reconfigurable PLL and a single-path PICC-PCD receiver in 0.11</a:t>
            </a:r>
            <a:r>
              <a:rPr lang="el-GR" sz="1800" dirty="0" smtClean="0">
                <a:latin typeface="Times New Roman" pitchFamily="18" charset="0"/>
                <a:cs typeface="Times New Roman" pitchFamily="18" charset="0"/>
              </a:rPr>
              <a:t>μ</a:t>
            </a:r>
            <a:r>
              <a:rPr lang="en-IN" sz="1800" dirty="0" smtClean="0">
                <a:latin typeface="Times New Roman" pitchFamily="18" charset="0"/>
                <a:cs typeface="Times New Roman" pitchFamily="18" charset="0"/>
              </a:rPr>
              <a:t>m CMOS,” ISSCC Dig. Tech. Papers, pp. 158-159,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S. Ha, C. Kim, J. Park, S. Joshi and G. </a:t>
            </a:r>
            <a:r>
              <a:rPr lang="en-IN" sz="1800" dirty="0" err="1" smtClean="0">
                <a:latin typeface="Times New Roman" pitchFamily="18" charset="0"/>
                <a:cs typeface="Times New Roman" pitchFamily="18" charset="0"/>
              </a:rPr>
              <a:t>Cauwenberghs</a:t>
            </a:r>
            <a:r>
              <a:rPr lang="en-IN" sz="1800" dirty="0" smtClean="0">
                <a:latin typeface="Times New Roman" pitchFamily="18" charset="0"/>
                <a:cs typeface="Times New Roman" pitchFamily="18" charset="0"/>
              </a:rPr>
              <a:t>, “Energy Recycling Telemetry IC With Simultaneous 11.5 </a:t>
            </a:r>
            <a:r>
              <a:rPr lang="en-IN" sz="1800" dirty="0" err="1" smtClean="0">
                <a:latin typeface="Times New Roman" pitchFamily="18" charset="0"/>
                <a:cs typeface="Times New Roman" pitchFamily="18" charset="0"/>
              </a:rPr>
              <a:t>mW</a:t>
            </a:r>
            <a:r>
              <a:rPr lang="en-IN" sz="1800" dirty="0" smtClean="0">
                <a:latin typeface="Times New Roman" pitchFamily="18" charset="0"/>
                <a:cs typeface="Times New Roman" pitchFamily="18" charset="0"/>
              </a:rPr>
              <a:t> Power and 6.78 Mb/s Backward Data Delivery Over a Single 13.56 MHz Inductive Link,” IEEE Journal of Solid-State Circuits, vol. 51, no. 11, pp. 2664- 2678, Nov. 2016.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N. Sung et al., “All-Digital Frequency Synthesizer Using a Flying Adder,” IEEE Transactions on Circuits and Systems II: Express Briefs, vol. 57, no. 8, pp. 597-601, Aug.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T. Wu et al., “A Two-Cycle Lock-In Time ADPLL Design Based on a Frequency Estimation Algorithm,” IEEE Transactions on Circuits and Systems II: Express Briefs, vol. 57, no. 6, pp. 430-434, June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C. Chen et al., “An Area-Efficient CMOS Time-to-Digital Converter Based on a Pulse-Shrinking Scheme,” IEEE Transactions on Circuits and Systems II: Express Briefs, vol. 61, no. 3, pp. 163-167, March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Zhao, et al., “A Low-Power Fast-Settling Bond-Wire Frequency Synthesizer With a Dynamic-Bandwidth Scheme,” IEEE Transactions on Circuits and Systems I: Regular Papers, vol. 60, no. 5, pp. 1188- 1199,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L. Wang, et al., “3~5GHz 4-Channel UWB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Transmitter with 1º Scanning Resolution through Calibrated </a:t>
            </a:r>
            <a:r>
              <a:rPr lang="en-IN" sz="1600" dirty="0" err="1" smtClean="0">
                <a:latin typeface="Times New Roman" pitchFamily="18" charset="0"/>
                <a:cs typeface="Times New Roman" pitchFamily="18" charset="0"/>
              </a:rPr>
              <a:t>Vernier</a:t>
            </a:r>
            <a:r>
              <a:rPr lang="en-IN" sz="1600" dirty="0" smtClean="0">
                <a:latin typeface="Times New Roman" pitchFamily="18" charset="0"/>
                <a:cs typeface="Times New Roman" pitchFamily="18" charset="0"/>
              </a:rPr>
              <a:t> Delay Line in 0.13m CMOS”, IEEE J. of Solid-State Circuits, pp. 3145 – 3159, vol.47, issue 12, Dec. 2012.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1379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ADPLL based PSK Receiver for VHBR 13.56 MHz Contactless Smartcards and NFC Applications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2022-01-26T12:57:51Z</dcterms:modified>
</cp:coreProperties>
</file>