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b="1" dirty="0" err="1" smtClean="0">
                <a:latin typeface="Times New Roman" pitchFamily="18" charset="0"/>
                <a:cs typeface="Times New Roman" pitchFamily="18" charset="0"/>
              </a:rPr>
              <a:t>Antiwear</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Leveling</a:t>
            </a:r>
            <a:r>
              <a:rPr lang="en-IN" b="1" dirty="0" smtClean="0">
                <a:latin typeface="Times New Roman" pitchFamily="18" charset="0"/>
                <a:cs typeface="Times New Roman" pitchFamily="18" charset="0"/>
              </a:rPr>
              <a:t> Design for SSDs With Hybrid ECC Capability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joint considerations of reliability and performance, hybrid error correction code (ECC) becomes an option in the designs of solid-state drives (SSDs). Unfortunately, wear </a:t>
            </a:r>
            <a:r>
              <a:rPr lang="en-IN" sz="2000" dirty="0" err="1" smtClean="0">
                <a:latin typeface="Times New Roman" pitchFamily="18" charset="0"/>
                <a:cs typeface="Times New Roman" pitchFamily="18" charset="0"/>
              </a:rPr>
              <a:t>leveling</a:t>
            </a:r>
            <a:r>
              <a:rPr lang="en-IN" sz="2000" dirty="0" smtClean="0">
                <a:latin typeface="Times New Roman" pitchFamily="18" charset="0"/>
                <a:cs typeface="Times New Roman" pitchFamily="18" charset="0"/>
              </a:rPr>
              <a:t> (WL) might result in the early performance degradation to SSDs, which is common with a limited number of P/E cycles, due to the efforts to delay the bit-error-rate growth. In this paper, an anti-WL design is proposed to avoid such a performance problem so that the performance of SSDs with hybrid ECC capability can be improved without sacrificing their reliability. The capability of the proposed design was evaluated by a series of experiments, for which it was shown that the proposed design could greatly improve the read and write performance of SSDs up to 50% without affecting the endurance of the investigated SSDs, compared with traditional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we target SSDs that adopt an overlong ECC for all user data (not just for some specific flash pages/blocks).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Among </a:t>
            </a:r>
            <a:r>
              <a:rPr lang="en-IN" sz="2000" dirty="0" smtClean="0">
                <a:latin typeface="Times New Roman" pitchFamily="18" charset="0"/>
                <a:cs typeface="Times New Roman" pitchFamily="18" charset="0"/>
              </a:rPr>
              <a:t>existing schemes, </a:t>
            </a:r>
            <a:r>
              <a:rPr lang="en-IN" sz="2000" dirty="0" smtClean="0">
                <a:latin typeface="Times New Roman" pitchFamily="18" charset="0"/>
                <a:cs typeface="Times New Roman" pitchFamily="18" charset="0"/>
              </a:rPr>
              <a:t>Cross-Page </a:t>
            </a:r>
            <a:r>
              <a:rPr lang="en-IN" sz="2000" dirty="0" smtClean="0">
                <a:latin typeface="Times New Roman" pitchFamily="18" charset="0"/>
                <a:cs typeface="Times New Roman" pitchFamily="18" charset="0"/>
              </a:rPr>
              <a:t>and PG </a:t>
            </a:r>
            <a:r>
              <a:rPr lang="en-IN" sz="2000" dirty="0" smtClean="0">
                <a:latin typeface="Times New Roman" pitchFamily="18" charset="0"/>
                <a:cs typeface="Times New Roman" pitchFamily="18" charset="0"/>
              </a:rPr>
              <a:t>Decoupling </a:t>
            </a:r>
            <a:r>
              <a:rPr lang="en-IN" sz="2000" dirty="0" smtClean="0">
                <a:latin typeface="Times New Roman" pitchFamily="18" charset="0"/>
                <a:cs typeface="Times New Roman" pitchFamily="18" charset="0"/>
              </a:rPr>
              <a:t>are applicable to general SSDs, but their read performance is poor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existing works have also studied the read performance degradation due to flash reliability </a:t>
            </a:r>
            <a:r>
              <a:rPr lang="en-IN" sz="2000" dirty="0" smtClean="0">
                <a:latin typeface="Times New Roman" pitchFamily="18" charset="0"/>
                <a:cs typeface="Times New Roman" pitchFamily="18" charset="0"/>
              </a:rPr>
              <a:t>issues.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group ECC residues of logically consecutive data pages into ECC pages, caching ECC pages can exploit the spatial </a:t>
            </a:r>
            <a:r>
              <a:rPr lang="en-IN" sz="2000" dirty="0" smtClean="0">
                <a:latin typeface="Times New Roman" pitchFamily="18" charset="0"/>
                <a:cs typeface="Times New Roman" pitchFamily="18" charset="0"/>
              </a:rPr>
              <a:t>locality </a:t>
            </a:r>
            <a:r>
              <a:rPr lang="en-IN" sz="2000" dirty="0" smtClean="0">
                <a:latin typeface="Times New Roman" pitchFamily="18" charset="0"/>
                <a:cs typeface="Times New Roman" pitchFamily="18" charset="0"/>
              </a:rPr>
              <a:t>that commonly exists in real-world workloads.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SCORE achieves significant read performance improvements under various workloads, compared to existing schemes.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even exacerbated, due to the programming scheme and data encoding, when more than one page share Flash cells in many MLC chip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an anti-WL design is proposed to avoid such a performance problem so that the performance of SSDs with hybrid ECC capability can be improved without sacrificing their </a:t>
            </a:r>
            <a:r>
              <a:rPr lang="en-IN" sz="2000" dirty="0" smtClean="0">
                <a:latin typeface="Times New Roman" pitchFamily="18" charset="0"/>
                <a:cs typeface="Times New Roman" pitchFamily="18" charset="0"/>
              </a:rPr>
              <a:t>reliability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will become more serious while the hybrid ECC is adopted in the SSD design.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excellent FTL designs have been proposed to resolve the management issues of Flash memory.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novel scheme to efficiently cache overlong ECCs, called SCORE, to improve the SSD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proposed design is applicable to either BCH codes or LDPC codes as long as the ECC unit size exceeds the spare area limit.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designs were proposed to store ECC residues in dedicated high-speed non-volatile storage medium, such as SLC </a:t>
            </a:r>
            <a:r>
              <a:rPr lang="en-IN" sz="2000" dirty="0" smtClean="0">
                <a:latin typeface="Times New Roman" pitchFamily="18" charset="0"/>
                <a:cs typeface="Times New Roman" pitchFamily="18" charset="0"/>
              </a:rPr>
              <a:t>flash </a:t>
            </a:r>
            <a:r>
              <a:rPr lang="en-IN" sz="2000" dirty="0" smtClean="0">
                <a:latin typeface="Times New Roman" pitchFamily="18" charset="0"/>
                <a:cs typeface="Times New Roman" pitchFamily="18" charset="0"/>
              </a:rPr>
              <a:t>and phase change memory (PCM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article, we propose SCORE to improve the SSD performance by caching the overlong ECC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caches adopt the least recently used (LRU) replacement policy with full </a:t>
            </a:r>
            <a:r>
              <a:rPr lang="en-IN" sz="2000" dirty="0" err="1" smtClean="0">
                <a:latin typeface="Times New Roman" pitchFamily="18" charset="0"/>
                <a:cs typeface="Times New Roman" pitchFamily="18" charset="0"/>
              </a:rPr>
              <a:t>associativity</a:t>
            </a:r>
            <a:r>
              <a:rPr lang="en-IN" sz="2000" dirty="0" smtClean="0">
                <a:latin typeface="Times New Roman" pitchFamily="18" charset="0"/>
                <a:cs typeface="Times New Roman" pitchFamily="18" charset="0"/>
              </a:rPr>
              <a:t> for simplicity and demonstration purpose (other advanced policies can also be adopted).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design is also different from those works that improve performance with WL schemes to avoid the fast-increasing BER, because WL will quick exhaust the BCH lifespan of blocks and result in the degradation of system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been an active area in the exploring of better ECC technology to optimize the reliability, performance, and capacity of SSDs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design can not only provide better performance by hiding the overheads of LDPC but also guarantee the device lifetime with the isolation of hot/cold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RBER of a block is low, the proposed hybrid ECC uses the BCH mode as its default ECC so as to achieve better read/write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Wear leveling of static areas in Flash memory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improved method for affecting wear leveling in all units of a flash media, with a considerable decrease in usage of system resources.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efficient wear leveling for large-scale Flash-memory storage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L.-P. Chang,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the dual-pool algorithm, which realizes two key ideas: To cease the wearing of blocks by storing cold data, and to smartly leave alone blocks until wear leveling takes effect.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Wear leveling of static areas in Flash memory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An improved method for affecting wear leveling in all units of a flash media, with a considerable decrease in usage of system resources.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efficient wear leveling for large-scale Flash-memory storage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L.-P. Chang,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the dual-pool algorithm, which realizes two key ideas: To cease the wearing of blocks by storing cold data, and to smartly leave alone blocks until wear leveling takes effect.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76400"/>
            <a:ext cx="68580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is motivated by the need to improve the performance of Flash storage devices by avoiding the frequently triggering of WL. In particular, an anti-WL design is proposed to avoid such a performance problem so that the performance of SSDs with hybrid ECC capability can be improved without sacrificing their reliability. The proposed anti-WL write strategy and anti-WL GC policy are proposed to deliberately generate an uneven WL distribution over blocks. By doing this, we can avoid the early coming of performance degradation on the hybrid ECC models. In addition, the proposed </a:t>
            </a:r>
            <a:r>
              <a:rPr lang="en-IN" sz="2000" dirty="0" err="1" smtClean="0">
                <a:latin typeface="Times New Roman" pitchFamily="18" charset="0"/>
                <a:cs typeface="Times New Roman" pitchFamily="18" charset="0"/>
              </a:rPr>
              <a:t>antiWL</a:t>
            </a:r>
            <a:r>
              <a:rPr lang="en-IN" sz="2000" dirty="0" smtClean="0">
                <a:latin typeface="Times New Roman" pitchFamily="18" charset="0"/>
                <a:cs typeface="Times New Roman" pitchFamily="18" charset="0"/>
              </a:rPr>
              <a:t> design can separate different types of data into the three different block sets according to the access patterns of data. A series of experiments was conducted to evaluate and verify the efficacy/capability of the proposed design. The results show that the proposed design could greatly improve the performance of SSDs without affecting their endurance. The proposed design can not only provide better performance by hiding the overheads of LDPC but also extend the device lifetime with the capacity gained from the smaller size of BCH redundancy and the isolation of hot/cold data.</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“Increasing Flash solid state disk reliability,” </a:t>
            </a:r>
            <a:r>
              <a:rPr lang="en-IN" sz="2000" dirty="0" err="1" smtClean="0">
                <a:latin typeface="Times New Roman" pitchFamily="18" charset="0"/>
                <a:cs typeface="Times New Roman" pitchFamily="18" charset="0"/>
              </a:rPr>
              <a:t>SiliconSystems</a:t>
            </a:r>
            <a:r>
              <a:rPr lang="en-IN" sz="2000" dirty="0" smtClean="0">
                <a:latin typeface="Times New Roman" pitchFamily="18" charset="0"/>
                <a:cs typeface="Times New Roman" pitchFamily="18" charset="0"/>
              </a:rPr>
              <a:t>, Tech. Rep., Apr. 2005. [Online]. Available: http://www.storagesearch.com/ siliconsys-art1.html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 Ban. “Flash file system,” U.S. Patent 5 404 485, Apr. 1995.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 Ban, “Wear </a:t>
            </a:r>
            <a:r>
              <a:rPr lang="en-IN" sz="2000" dirty="0" err="1" smtClean="0">
                <a:latin typeface="Times New Roman" pitchFamily="18" charset="0"/>
                <a:cs typeface="Times New Roman" pitchFamily="18" charset="0"/>
              </a:rPr>
              <a:t>leveling</a:t>
            </a:r>
            <a:r>
              <a:rPr lang="en-IN" sz="2000" dirty="0" smtClean="0">
                <a:latin typeface="Times New Roman" pitchFamily="18" charset="0"/>
                <a:cs typeface="Times New Roman" pitchFamily="18" charset="0"/>
              </a:rPr>
              <a:t> of static areas in Flash memory,” </a:t>
            </a:r>
            <a:r>
              <a:rPr lang="en-IN" sz="2000" dirty="0" smtClean="0">
                <a:latin typeface="Times New Roman" pitchFamily="18" charset="0"/>
                <a:cs typeface="Times New Roman" pitchFamily="18" charset="0"/>
              </a:rPr>
              <a:t>U.S. Patent 6 732 221, May 4,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 Ban, “Flash file system,” U.S. Patent 5 404 485, Apr. 4, 1995.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S. Bates, “Using rate-adaptive LDPC codes to maximize the capacity of SSDs,” in Flash Memory Summit, Santa Clara, CA, USA: PMC-Sierra, Inc, 2013. [Online]. Available: http://pmcs.com/</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L.-P. Chang, “On efficient wear </a:t>
            </a:r>
            <a:r>
              <a:rPr lang="en-IN" sz="1600" dirty="0" err="1" smtClean="0">
                <a:latin typeface="Times New Roman" pitchFamily="18" charset="0"/>
                <a:cs typeface="Times New Roman" pitchFamily="18" charset="0"/>
              </a:rPr>
              <a:t>leveling</a:t>
            </a:r>
            <a:r>
              <a:rPr lang="en-IN" sz="1600" dirty="0" smtClean="0">
                <a:latin typeface="Times New Roman" pitchFamily="18" charset="0"/>
                <a:cs typeface="Times New Roman" pitchFamily="18" charset="0"/>
              </a:rPr>
              <a:t> for large-scale Flash-memory storage systems,” in Proc. ACM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Appl.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Mar. 2007, pp. 1126–1130.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L.-P. Chang and T.-W. </a:t>
            </a:r>
            <a:r>
              <a:rPr lang="en-IN" sz="1600" dirty="0" err="1" smtClean="0">
                <a:latin typeface="Times New Roman" pitchFamily="18" charset="0"/>
                <a:cs typeface="Times New Roman" pitchFamily="18" charset="0"/>
              </a:rPr>
              <a:t>Kuo</a:t>
            </a:r>
            <a:r>
              <a:rPr lang="en-IN" sz="1600" dirty="0" smtClean="0">
                <a:latin typeface="Times New Roman" pitchFamily="18" charset="0"/>
                <a:cs typeface="Times New Roman" pitchFamily="18" charset="0"/>
              </a:rPr>
              <a:t>, “An adaptive striping architecture for Flash memory storage systems of embedded systems,” in Proc. IEEE </a:t>
            </a:r>
            <a:r>
              <a:rPr lang="en-IN" sz="1600" dirty="0" err="1" smtClean="0">
                <a:latin typeface="Times New Roman" pitchFamily="18" charset="0"/>
                <a:cs typeface="Times New Roman" pitchFamily="18" charset="0"/>
              </a:rPr>
              <a:t>RealTime</a:t>
            </a:r>
            <a:r>
              <a:rPr lang="en-IN" sz="1600" dirty="0" smtClean="0">
                <a:latin typeface="Times New Roman" pitchFamily="18" charset="0"/>
                <a:cs typeface="Times New Roman" pitchFamily="18" charset="0"/>
              </a:rPr>
              <a:t> Embedded Technol. Appl.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(RTAS), Sep. 2002, pp. 187–196.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Y.-H. Chang, J.-W. Hsieh, and T.-W. </a:t>
            </a:r>
            <a:r>
              <a:rPr lang="en-IN" sz="1600" dirty="0" err="1" smtClean="0">
                <a:latin typeface="Times New Roman" pitchFamily="18" charset="0"/>
                <a:cs typeface="Times New Roman" pitchFamily="18" charset="0"/>
              </a:rPr>
              <a:t>Kuo</a:t>
            </a:r>
            <a:r>
              <a:rPr lang="en-IN" sz="1600" dirty="0" smtClean="0">
                <a:latin typeface="Times New Roman" pitchFamily="18" charset="0"/>
                <a:cs typeface="Times New Roman" pitchFamily="18" charset="0"/>
              </a:rPr>
              <a:t>, “Improving Flash </a:t>
            </a:r>
            <a:r>
              <a:rPr lang="en-IN" sz="1600" dirty="0" err="1" smtClean="0">
                <a:latin typeface="Times New Roman" pitchFamily="18" charset="0"/>
                <a:cs typeface="Times New Roman" pitchFamily="18" charset="0"/>
              </a:rPr>
              <a:t>wearleveling</a:t>
            </a:r>
            <a:r>
              <a:rPr lang="en-IN" sz="1600" dirty="0" smtClean="0">
                <a:latin typeface="Times New Roman" pitchFamily="18" charset="0"/>
                <a:cs typeface="Times New Roman" pitchFamily="18" charset="0"/>
              </a:rPr>
              <a:t> by proactively moving static data,”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59, no. 1, pp. 53–65, Jan.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C.-C. Ho, Y.-H. Chang, C.-W. </a:t>
            </a:r>
            <a:r>
              <a:rPr lang="en-IN" sz="1600" dirty="0" err="1" smtClean="0">
                <a:latin typeface="Times New Roman" pitchFamily="18" charset="0"/>
                <a:cs typeface="Times New Roman" pitchFamily="18" charset="0"/>
              </a:rPr>
              <a:t>Tsao</a:t>
            </a:r>
            <a:r>
              <a:rPr lang="en-IN" sz="1600" dirty="0" smtClean="0">
                <a:latin typeface="Times New Roman" pitchFamily="18" charset="0"/>
                <a:cs typeface="Times New Roman" pitchFamily="18" charset="0"/>
              </a:rPr>
              <a:t>, and P.-L. </a:t>
            </a:r>
            <a:r>
              <a:rPr lang="en-IN" sz="1600" dirty="0" err="1" smtClean="0">
                <a:latin typeface="Times New Roman" pitchFamily="18" charset="0"/>
                <a:cs typeface="Times New Roman" pitchFamily="18" charset="0"/>
              </a:rPr>
              <a:t>Suei</a:t>
            </a:r>
            <a:r>
              <a:rPr lang="en-IN" sz="1600" dirty="0" smtClean="0">
                <a:latin typeface="Times New Roman" pitchFamily="18" charset="0"/>
                <a:cs typeface="Times New Roman" pitchFamily="18" charset="0"/>
              </a:rPr>
              <a:t>, “Block reinforcement to optimize lifetime of Flash storage devices,” in Proc. IEEE 3rd Global Conf. </a:t>
            </a:r>
            <a:r>
              <a:rPr lang="en-IN" sz="1600" dirty="0" err="1" smtClean="0">
                <a:latin typeface="Times New Roman" pitchFamily="18" charset="0"/>
                <a:cs typeface="Times New Roman" pitchFamily="18" charset="0"/>
              </a:rPr>
              <a:t>Consum</a:t>
            </a:r>
            <a:r>
              <a:rPr lang="en-IN" sz="1600" dirty="0" smtClean="0">
                <a:latin typeface="Times New Roman" pitchFamily="18" charset="0"/>
                <a:cs typeface="Times New Roman" pitchFamily="18" charset="0"/>
              </a:rPr>
              <a:t>. Electron. (GCCE), Oct. 2014, pp. 717–718.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Codandaramane</a:t>
            </a:r>
            <a:r>
              <a:rPr lang="en-IN" sz="1600" dirty="0" smtClean="0">
                <a:latin typeface="Times New Roman" pitchFamily="18" charset="0"/>
                <a:cs typeface="Times New Roman" pitchFamily="18" charset="0"/>
              </a:rPr>
              <a:t>, “How LDPC enables new NAND Flash for enterprise SSDs,” in Flash Memory Summit. Santa Clara, CA, USA: </a:t>
            </a:r>
            <a:r>
              <a:rPr lang="en-IN" sz="1600" dirty="0" err="1" smtClean="0">
                <a:latin typeface="Times New Roman" pitchFamily="18" charset="0"/>
                <a:cs typeface="Times New Roman" pitchFamily="18" charset="0"/>
              </a:rPr>
              <a:t>PMCSierra</a:t>
            </a:r>
            <a:r>
              <a:rPr lang="en-IN" sz="1600" dirty="0" smtClean="0">
                <a:latin typeface="Times New Roman" pitchFamily="18" charset="0"/>
                <a:cs typeface="Times New Roman" pitchFamily="18" charset="0"/>
              </a:rPr>
              <a:t> Inc, 2015. [Online]. Available: http://pmcs.com/</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1405</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Antiwear Leveling Design for SSDs With Hybrid ECC Capability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2022-01-25T15:23:06Z</dcterms:modified>
</cp:coreProperties>
</file>