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87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1/21/2022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VLSI Design of SVM-Based Seizure Detection System With On-Chip Learning Capability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Portable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automatic seizure detection system is very convenient for epilepsy patients to carry. In order to make the system on-chip trainable with high efficiency and attain high detection accuracy, this paper presents a very large scale integration (VLSI) design based on the nonlinear support vector machine (SVM). The proposed design mainly consists of a feature extraction (FE) module and an SVM module. The FE module performs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threelevel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Daubechies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discrete wavelet transform to fit the physiological bands of the electroencephalogram (EEG) signal and extracts the time–frequency domain features reflecting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nonstationary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signal properties. The SVM module integrates the modified sequential minimal optimization algorithm with the table-driven-based Gaussian kernel to enable efficient on-chip learning. The presented design is verified on 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Altera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Cyclone II field-programmable gate array and tested using the two publicly available EEG datasets. Experiment results show that the designed VLSI system improves the detection accuracy and training efficiency.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conventional implementation of most classification algorithms is resource intensive such that devices in existence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today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sacrifice the classification accuracy and latency to meet the power and size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constraints.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 existing closed-loop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neuromodulation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are too simplistic and lack sufficient on-chip processing and intelligence.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existing closed-loop devices mainly rely on simple comparison of a pre-selected biomarker (typically from 1 out of 4 channels) against a fixed threshold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Next-generation closed-loop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neuromodulation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systems will require significant improvements in the existing devices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impact of multiplication can be substantially less than in typical voltage-based circuits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training classical SVM is solving a quadratic programming (QP) problem which is computationally complex and energy-consuming, so integrating an efficient SVM training algorithm is very important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Multiplication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substantially increases the dynamic range required, which has a severe impact on voltage-based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analog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circuits.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recent studies report the impact of using temporal patterns delivered via multiple contacts in enhancing plasticity and symptom relief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highlighting the benefits of high-channel-count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stimulation.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facilitate a fair comparison and guide design choices among various on-chip classifiers, we propose a new energy-area (E-A) efficiency figure of merit that evaluates hardware efficiency and multi-channel scalability.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design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8-channel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closed loop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neuromodulation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 for DBS, that was verified using stereo-EEG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sEEG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electrodes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work, we propose the Depth-Variant Tree Ensemble (DVTE), a novel low-latency variation of conventional ensemble methods.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implemented the DVTE classifier in hardware to demonstrate the efficacy of the proposed cost-aware learning approach.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5638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proposes a VLSI design of nonlinear SVM-based seizure detection system, which integrates the MSMO algorithm and the db4 DWT for achieving efficient on-chip training capability and high detection accuracy.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detection system has better performance on Specific Dataset than Randomized Dataset in both training efficiency and detection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accuracy.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boundaries are also used to check the optimality of the samples, which avoids the optimality-satisfaction assumption in the SMO algorithm and consequently requires fewer iterations and performs more efficiently on all the benchmark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datasets.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492250"/>
                <a:gridCol w="3752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Epileptic seizure prediction and control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L. D. Iasemidis,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invited paper presents an overview of the application of signal processing methodologies based upon the theory of nonlinear dynamics to the problem of seizure prediction.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Discrete harmony search based expert model for epileptic seizure detection in electroencephalography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T. K. Gandhi, P. Chakraborty, G. G. Roy, and B. K. Panigrahi,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In order to demonstrate the efficacy of the proposed algorithm for classification purpose using PNN, we have implemented 10-fold cross validation.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152650"/>
                <a:gridCol w="2990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Estimation of direction of attention using EEG and out-of-head sound localization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Ebisawa, M. Kogure, S.-H. Yano, S. Matsuzaki, and Y. Wada,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Brain-Machine Interfaces (BMIs) are being researched controlling external devices such as robots and computers by measuring the cranial nerve activity of the operator.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Classification of EEG signals by using support vector machines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S. Bayram, M. A. Kızrak, and B. Bolat,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work, EEG signals were classified by support vector machines to detect whether a subject's planning to perform a task or not.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524000"/>
            <a:ext cx="6476999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258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381000"/>
            <a:ext cx="7498080" cy="6324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VLSI design for the automatic seizure detection is implemented to enable efficient on-chip learning and improve the detection rate. The architecture of the designed system comprises of a feature extraction module and an SVM module. The feature extraction module decomposes the EEG signal to fit the clinical bands using the three-level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Daubechies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DWT and yields the mean absolute value and variance of the four DWT coefficients as the time-frequency domain feature vector. The modified sequential minimal optimization algorithm is integrated into the SVM module with the table-driven-based Gaussian kernel to achieve the efficient on-chip training. This system is verified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Altera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Cyclone II FPGA using the public EEG datasets, and the experiment results show that the designed VLSI system improves the detection rate and training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efficiency.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L.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Iasemidis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“Epileptic seizure prediction and control,” IEEE Trans. Biomed. Eng., vol. 50, no. 5, pp. 549–558, May 2003.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T. K. Gandhi,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Chakraborty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G. G. Roy, and B.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Panigrahi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“Discrete harmony search based expert model for epileptic seizure detection in electroencephalography,” Expert Syst. Appl., vol. 39, no. 4, pp. 4055–4062, Mar. 2012.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E.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Niedermeyer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F. H. Lopes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Silva, Electroencephalography. Baltimore, MD, USA: Williams &amp; Wilkins, 1993.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Ebisawa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Kogure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S.-H. Yano,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Matsuzaki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Y. Wada, “Estimation of direction of attention using EEG and out-of-head sound localization,” in Proc. 33rd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Annu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Int. Conf. IEEE Eng. Med. Biol. Soc., Boston, MA, USA, Aug. 30, 2011, pp. 7417–7421.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K.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Bayram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Kızrak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Bolat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“Classification of EEG signals by using support vector machines,” in Proc. IEEE Int.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Symp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Innov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Intell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Syst. Appl., 2013, pp. 1–3.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-152400"/>
            <a:ext cx="7650480" cy="68580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Yoo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L. Yan, D. El-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Damak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Altaf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Shoeb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A.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Chandrakasan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“An 8-channel scalable EEG acquisition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SoC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with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patientspecific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seizure classification and recording processor,” IEEE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SolidState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Circuits, vol. 48, no. 1, pp. 214–228, Jan. 2013.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Y. Song and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Lio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new approach for epileptic seizure detection: ` Sample entropy based feature extraction and extreme learning machine,” J. Biomed. Sci. Eng., vol. 3, no. 4, pp. 556–567, Jun. 2010.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Sharmila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Geethanjali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“DWT based detection of epileptic seizure from EEG signals using naive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Bayes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k-NN classifiers,” IEEE Access, vol. 4, pp. 7716–7727, 2016.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Rivero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Pazos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“Epileptic seizure detection using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multiwavelet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transform based approximate entropy and artificial neural networks,”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Neurosci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Methods, vol. 193, no. 1, pp. 156–163, Oct. 2010.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M. Li, W. Chen, and T. Zhang, “Classification of epilepsy EEG signals using DWT-based envelope analysis and neural network ensemble,” Biomed. Signal Process. Control, vol. 31, pp. 357–365, Jan. 2017.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1270</TotalTime>
  <Words>1449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VLSI Design of SVM-Based Seizure Detection System With On-Chip Learning Capability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568</cp:revision>
  <dcterms:created xsi:type="dcterms:W3CDTF">2006-08-16T00:00:00Z</dcterms:created>
  <dcterms:modified xsi:type="dcterms:W3CDTF">2022-01-21T08:56:50Z</dcterms:modified>
</cp:coreProperties>
</file>