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4"/>
  </p:notesMasterIdLst>
  <p:sldIdLst>
    <p:sldId id="322" r:id="rId2"/>
    <p:sldId id="325" r:id="rId3"/>
    <p:sldId id="260" r:id="rId4"/>
    <p:sldId id="262" r:id="rId5"/>
    <p:sldId id="263" r:id="rId6"/>
    <p:sldId id="294" r:id="rId7"/>
    <p:sldId id="330" r:id="rId8"/>
    <p:sldId id="296" r:id="rId9"/>
    <p:sldId id="295" r:id="rId10"/>
    <p:sldId id="331" r:id="rId11"/>
    <p:sldId id="323" r:id="rId12"/>
    <p:sldId id="329" r:id="rId1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1/20/2022</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11</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1/20/2022</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1/20/2022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1/20/2022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1/20/2022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1/20/2022</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1/20/2022</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1/20/2022</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1/20/2022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1/20/2022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1/20/2022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1/20/2022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1/20/2022</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High speed and low power preset-able modified TSPC D flip-flop design and performance comparison with TSPC D flip-flop </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228600"/>
            <a:ext cx="7498080" cy="3349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371600" y="609600"/>
            <a:ext cx="7498080" cy="5867400"/>
          </a:xfrm>
        </p:spPr>
        <p:txBody>
          <a:bodyPr>
            <a:noAutofit/>
          </a:bodyPr>
          <a:lstStyle/>
          <a:p>
            <a:pPr algn="just">
              <a:buNone/>
            </a:pPr>
            <a:r>
              <a:rPr lang="en-IN" sz="2000" dirty="0" smtClean="0">
                <a:latin typeface="Times New Roman" pitchFamily="18" charset="0"/>
                <a:cs typeface="Times New Roman" pitchFamily="18" charset="0"/>
              </a:rPr>
              <a:t>    Positron </a:t>
            </a:r>
            <a:r>
              <a:rPr lang="en-IN" sz="2000" dirty="0" smtClean="0">
                <a:latin typeface="Times New Roman" pitchFamily="18" charset="0"/>
                <a:cs typeface="Times New Roman" pitchFamily="18" charset="0"/>
              </a:rPr>
              <a:t>emission tomography (PET) is a nuclear functional imaging technique that produces a three-dimensional image of functional organs in the body. PET requires high resolution, fast and low power multichannel </a:t>
            </a:r>
            <a:r>
              <a:rPr lang="en-IN" sz="2000" dirty="0" err="1" smtClean="0">
                <a:latin typeface="Times New Roman" pitchFamily="18" charset="0"/>
                <a:cs typeface="Times New Roman" pitchFamily="18" charset="0"/>
              </a:rPr>
              <a:t>analog</a:t>
            </a:r>
            <a:r>
              <a:rPr lang="en-IN" sz="2000" dirty="0" smtClean="0">
                <a:latin typeface="Times New Roman" pitchFamily="18" charset="0"/>
                <a:cs typeface="Times New Roman" pitchFamily="18" charset="0"/>
              </a:rPr>
              <a:t> to digital converter (ADC). A typical multichannel ADC for PET scanner architecture consists of several blocks. Most of the blocks can be designed by using fast, low power D flip-flops. A preset-able true single phase clocked (TSPC) D flip-flop shows numerous glitches (noise) at the output due to unnecessary toggling at the intermediate nodes. Preset-able modified TSPC (MTSPC) D </a:t>
            </a:r>
            <a:r>
              <a:rPr lang="en-IN" sz="2000" dirty="0" err="1" smtClean="0">
                <a:latin typeface="Times New Roman" pitchFamily="18" charset="0"/>
                <a:cs typeface="Times New Roman" pitchFamily="18" charset="0"/>
              </a:rPr>
              <a:t>flipflop</a:t>
            </a:r>
            <a:r>
              <a:rPr lang="en-IN" sz="2000" dirty="0" smtClean="0">
                <a:latin typeface="Times New Roman" pitchFamily="18" charset="0"/>
                <a:cs typeface="Times New Roman" pitchFamily="18" charset="0"/>
              </a:rPr>
              <a:t> have been proposed as an alternative solution to alleviate this problem. However, the MTSPC D flip-flop requires one extra PMOS to suspend toggling of the intermediate nodes. In this work, we designed a 7-bit preset-able gray code counter by using the proposed D flip-flop. This work involves UMC 180 nm CMOS technology for preset-able 7-bit gray code counter where we achieved 1 GHz maximum operation frequency with most significant bit (MSB) delay 0.96 ns, power consumption 244.2 </a:t>
            </a:r>
            <a:r>
              <a:rPr lang="en-IN" sz="2000" dirty="0" err="1" smtClean="0">
                <a:latin typeface="Times New Roman" pitchFamily="18" charset="0"/>
                <a:cs typeface="Times New Roman" pitchFamily="18" charset="0"/>
              </a:rPr>
              <a:t>μW</a:t>
            </a:r>
            <a:r>
              <a:rPr lang="en-IN" sz="2000" dirty="0" smtClean="0">
                <a:latin typeface="Times New Roman" pitchFamily="18" charset="0"/>
                <a:cs typeface="Times New Roman" pitchFamily="18" charset="0"/>
              </a:rPr>
              <a:t> (micro watt) and power delay product (PDP) 0.23 </a:t>
            </a:r>
            <a:r>
              <a:rPr lang="en-IN" sz="2000" dirty="0" err="1" smtClean="0">
                <a:latin typeface="Times New Roman" pitchFamily="18" charset="0"/>
                <a:cs typeface="Times New Roman" pitchFamily="18" charset="0"/>
              </a:rPr>
              <a:t>pJ</a:t>
            </a:r>
            <a:r>
              <a:rPr lang="en-IN" sz="2000" dirty="0" smtClean="0">
                <a:latin typeface="Times New Roman" pitchFamily="18" charset="0"/>
                <a:cs typeface="Times New Roman" pitchFamily="18" charset="0"/>
              </a:rPr>
              <a:t> (Pico joule) from 1.8 V power supply.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Some clock gating circuits were proposed and contrasted and existing ones, to decide the best performed one.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a:t>
            </a:r>
            <a:r>
              <a:rPr lang="en-IN" sz="2000" dirty="0" smtClean="0">
                <a:latin typeface="Times New Roman" pitchFamily="18" charset="0"/>
                <a:cs typeface="Times New Roman" pitchFamily="18" charset="0"/>
              </a:rPr>
              <a:t>o </a:t>
            </a:r>
            <a:r>
              <a:rPr lang="en-IN" sz="2000" dirty="0" smtClean="0">
                <a:latin typeface="Times New Roman" pitchFamily="18" charset="0"/>
                <a:cs typeface="Times New Roman" pitchFamily="18" charset="0"/>
              </a:rPr>
              <a:t>defeat the defer augmentation showed in past clock-gated edge-activated flip-flounders, clock-gating a heartbeat activated flip-flop was received and executed by utilizing the best performed check gating plan discovered previously.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For reliably and a huge bit of the degree of transistors which may be to be melded on a kick the holder gets increased indefinitely‖. consequently, the there exists a method implied as the scaling.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An ideal execution is accomplished when the vitality/postpone affectability of the plan is equivalent for all the structure and innovation factors. </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533400"/>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371600" y="762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This </a:t>
            </a:r>
            <a:r>
              <a:rPr lang="en-IN" sz="2000" dirty="0" smtClean="0">
                <a:latin typeface="Times New Roman" pitchFamily="18" charset="0"/>
                <a:cs typeface="Times New Roman" pitchFamily="18" charset="0"/>
              </a:rPr>
              <a:t>problem, the proposed MTSPC DFF architecture reveals that whenever the path to ground is ON, pre-charging node B should be suspended to prevent toggling.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An Asynchronous Gray counter was proposed to counter these </a:t>
            </a:r>
            <a:r>
              <a:rPr lang="en-IN" sz="2000" dirty="0" smtClean="0">
                <a:latin typeface="Times New Roman" pitchFamily="18" charset="0"/>
                <a:cs typeface="Times New Roman" pitchFamily="18" charset="0"/>
              </a:rPr>
              <a:t>problems. The </a:t>
            </a:r>
            <a:r>
              <a:rPr lang="en-IN" sz="2000" dirty="0" smtClean="0">
                <a:latin typeface="Times New Roman" pitchFamily="18" charset="0"/>
                <a:cs typeface="Times New Roman" pitchFamily="18" charset="0"/>
              </a:rPr>
              <a:t>gray code counter </a:t>
            </a:r>
            <a:r>
              <a:rPr lang="en-IN" sz="2000" dirty="0" smtClean="0">
                <a:latin typeface="Times New Roman" pitchFamily="18" charset="0"/>
                <a:cs typeface="Times New Roman" pitchFamily="18" charset="0"/>
              </a:rPr>
              <a:t>consists </a:t>
            </a:r>
            <a:r>
              <a:rPr lang="en-IN" sz="2000" dirty="0" smtClean="0">
                <a:latin typeface="Times New Roman" pitchFamily="18" charset="0"/>
                <a:cs typeface="Times New Roman" pitchFamily="18" charset="0"/>
              </a:rPr>
              <a:t>of two levels of Flip-Flops in toggle mode operation.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proposed technique improves speed, noise and power issue in high frequency gray code counter.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To </a:t>
            </a:r>
            <a:r>
              <a:rPr lang="en-IN" sz="2000" dirty="0" smtClean="0">
                <a:latin typeface="Times New Roman" pitchFamily="18" charset="0"/>
                <a:cs typeface="Times New Roman" pitchFamily="18" charset="0"/>
              </a:rPr>
              <a:t>cylindrical CNTs, GNRs can be grown through a silicon compatible, transfer-free, and in situ process, thus facing some of the nonalignment and a little bit of transfer-related problems as compared or interfaced by circuits based on CNT.</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609600"/>
          </a:xfrm>
        </p:spPr>
        <p:txBody>
          <a:bodyPr>
            <a:normAutofit fontScale="90000"/>
          </a:bodyPr>
          <a:lstStyle/>
          <a:p>
            <a:r>
              <a:rPr lang="en-US" b="1" dirty="0" smtClean="0"/>
              <a:t>PROPOSED SYSTEM :</a:t>
            </a:r>
            <a:endParaRPr lang="en-US" dirty="0"/>
          </a:p>
        </p:txBody>
      </p:sp>
      <p:sp>
        <p:nvSpPr>
          <p:cNvPr id="3" name="Content Placeholder 2"/>
          <p:cNvSpPr>
            <a:spLocks noGrp="1"/>
          </p:cNvSpPr>
          <p:nvPr>
            <p:ph idx="1"/>
          </p:nvPr>
        </p:nvSpPr>
        <p:spPr>
          <a:xfrm>
            <a:off x="1143000" y="609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In this paper, an investigation of past proposed clock gating plans for flip-flops was done, calling attention to the focal points and downsides displayed for each plan, as far as speed and force scattering.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A </a:t>
            </a:r>
            <a:r>
              <a:rPr lang="en-IN" sz="2000" dirty="0" smtClean="0">
                <a:latin typeface="Times New Roman" pitchFamily="18" charset="0"/>
                <a:cs typeface="Times New Roman" pitchFamily="18" charset="0"/>
              </a:rPr>
              <a:t>common occurrence, the TSPC D flip flop proposed </a:t>
            </a: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has significantly decreased the basic way delay and cleverly expelled the beat generator unit, which brings about an execution of semi static circuit and a particular preferred position as far as both speed and force scattering</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a circuit is </a:t>
            </a:r>
            <a:r>
              <a:rPr lang="en-IN" sz="2000" dirty="0" smtClean="0">
                <a:latin typeface="Times New Roman" pitchFamily="18" charset="0"/>
                <a:cs typeface="Times New Roman" pitchFamily="18" charset="0"/>
              </a:rPr>
              <a:t>proposed which </a:t>
            </a:r>
            <a:r>
              <a:rPr lang="en-IN" sz="2000" dirty="0" smtClean="0">
                <a:latin typeface="Times New Roman" pitchFamily="18" charset="0"/>
                <a:cs typeface="Times New Roman" pitchFamily="18" charset="0"/>
              </a:rPr>
              <a:t>gives better execution in 180nm innovation and depends on the idea of TSPC which is famously known as pre-settable True Single Phase Clock based D flip f</a:t>
            </a:r>
            <a:r>
              <a:rPr lang="en-IN" sz="2000" dirty="0" smtClean="0">
                <a:latin typeface="Times New Roman" pitchFamily="18" charset="0"/>
                <a:cs typeface="Times New Roman" pitchFamily="18" charset="0"/>
              </a:rPr>
              <a:t>.</a:t>
            </a: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As CMOS technology growing towards </a:t>
            </a:r>
            <a:r>
              <a:rPr lang="en-IN" sz="2000" dirty="0" err="1" smtClean="0">
                <a:latin typeface="Times New Roman" pitchFamily="18" charset="0"/>
                <a:cs typeface="Times New Roman" pitchFamily="18" charset="0"/>
              </a:rPr>
              <a:t>nanometer</a:t>
            </a:r>
            <a:r>
              <a:rPr lang="en-IN" sz="2000" dirty="0" smtClean="0">
                <a:latin typeface="Times New Roman" pitchFamily="18" charset="0"/>
                <a:cs typeface="Times New Roman" pitchFamily="18" charset="0"/>
              </a:rPr>
              <a:t> scale, the performance of any electronics devices become challenging task because there are several parameter gets affected due to scaled down the devices, researchers have developed various types of logic circuits to increase the performance of a electronics </a:t>
            </a:r>
            <a:r>
              <a:rPr lang="en-IN" sz="2000" dirty="0" smtClean="0">
                <a:latin typeface="Times New Roman" pitchFamily="18" charset="0"/>
                <a:cs typeface="Times New Roman" pitchFamily="18" charset="0"/>
              </a:rPr>
              <a:t>systems.</a:t>
            </a: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performance of DFFs directly affect the overall performance of the digital circuits.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In order to obtain higher performances of the circuits, researchers have developed different types of </a:t>
            </a:r>
            <a:r>
              <a:rPr lang="en-IN" sz="2000" dirty="0" smtClean="0">
                <a:latin typeface="Times New Roman" pitchFamily="18" charset="0"/>
                <a:cs typeface="Times New Roman" pitchFamily="18" charset="0"/>
              </a:rPr>
              <a:t>DFFs.</a:t>
            </a:r>
          </a:p>
          <a:p>
            <a:pPr algn="just">
              <a:lnSpc>
                <a:spcPct val="150000"/>
              </a:lnSpc>
            </a:pPr>
            <a:r>
              <a:rPr lang="en-IN" sz="2000" dirty="0" smtClean="0">
                <a:latin typeface="Times New Roman" pitchFamily="18" charset="0"/>
                <a:cs typeface="Times New Roman" pitchFamily="18" charset="0"/>
              </a:rPr>
              <a:t>However there are numerous glitches in the intermediate nodes, due to that the overall performance of the circuit gets degraded. </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p:cNvPicPr>
            <a:picLocks noGrp="1" noChangeAspect="1" noChangeArrowheads="1"/>
          </p:cNvPicPr>
          <p:nvPr>
            <p:ph idx="1"/>
          </p:nvPr>
        </p:nvPicPr>
        <p:blipFill>
          <a:blip r:embed="rId2"/>
          <a:srcRect/>
          <a:stretch>
            <a:fillRect/>
          </a:stretch>
        </p:blipFill>
        <p:spPr bwMode="auto">
          <a:xfrm>
            <a:off x="1752600" y="1676400"/>
            <a:ext cx="6356350" cy="4419599"/>
          </a:xfrm>
          <a:prstGeom prst="rect">
            <a:avLst/>
          </a:prstGeom>
          <a:noFill/>
          <a:ln w="9525">
            <a:noFill/>
            <a:miter lim="800000"/>
            <a:headEnd/>
            <a:tailEnd/>
          </a:ln>
          <a:effectLst/>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487362"/>
          </a:xfrm>
        </p:spPr>
        <p:txBody>
          <a:bodyPr>
            <a:normAutofit fontScale="90000"/>
          </a:bodyPr>
          <a:lstStyle/>
          <a:p>
            <a:r>
              <a:rPr lang="en-US" dirty="0" smtClean="0"/>
              <a:t>CONCLUSION</a:t>
            </a:r>
            <a:endParaRPr lang="en-US" dirty="0"/>
          </a:p>
        </p:txBody>
      </p:sp>
      <p:sp>
        <p:nvSpPr>
          <p:cNvPr id="3" name="Content Placeholder 2"/>
          <p:cNvSpPr>
            <a:spLocks noGrp="1"/>
          </p:cNvSpPr>
          <p:nvPr>
            <p:ph idx="1"/>
          </p:nvPr>
        </p:nvSpPr>
        <p:spPr>
          <a:xfrm>
            <a:off x="1295400" y="762000"/>
            <a:ext cx="7498080" cy="5791200"/>
          </a:xfrm>
        </p:spPr>
        <p:txBody>
          <a:bodyPr>
            <a:noAutofit/>
          </a:bodyPr>
          <a:lstStyle/>
          <a:p>
            <a:pPr algn="just">
              <a:buNone/>
            </a:pPr>
            <a:r>
              <a:rPr lang="en-IN" sz="2000" dirty="0" smtClean="0">
                <a:latin typeface="Times New Roman" pitchFamily="18" charset="0"/>
                <a:cs typeface="Times New Roman" pitchFamily="18" charset="0"/>
              </a:rPr>
              <a:t>    In </a:t>
            </a:r>
            <a:r>
              <a:rPr lang="en-IN" sz="2000" dirty="0" smtClean="0">
                <a:latin typeface="Times New Roman" pitchFamily="18" charset="0"/>
                <a:cs typeface="Times New Roman" pitchFamily="18" charset="0"/>
              </a:rPr>
              <a:t>this work, a new preset-able modified true single phase clocked (MTSPC) D flip-flop is proposed for the preset-able gray code counter design. The technique utilizes a clocked dynamic logic. The proposed preset-able 7-bit gray code counter can be used up to 1 GHz clock frequency, unlike a TSPC D flip-flop based preset-able 7-bit gray code counter which can be used up to 500 MHz clock frequency. The preset-able TSPC D flip-flop has more noise at the output, this noise not only affect the output but also consumed very large power. The Proposed preset-able MTSPC D flip-flop has very less noise at the output and consequently the power consumption is also very low. The proposed preset-able MTSPC D flip-flop can be use fast, low power electronics world. Using the above technique a preset-able Asynchronous 7-bit gray code counter is designed using UMC 180 nm CMOS technology. In this design maximum 1 GHz frequency of operation is achieved. Power consumption is reduced from 1.52 </a:t>
            </a:r>
            <a:r>
              <a:rPr lang="en-IN" sz="2000" dirty="0" err="1" smtClean="0">
                <a:latin typeface="Times New Roman" pitchFamily="18" charset="0"/>
                <a:cs typeface="Times New Roman" pitchFamily="18" charset="0"/>
              </a:rPr>
              <a:t>mW</a:t>
            </a:r>
            <a:r>
              <a:rPr lang="en-IN" sz="2000" dirty="0" smtClean="0">
                <a:latin typeface="Times New Roman" pitchFamily="18" charset="0"/>
                <a:cs typeface="Times New Roman" pitchFamily="18" charset="0"/>
              </a:rPr>
              <a:t> (which is the power consumption of preset-able TSPC based 7-bit gray code counter) to 244.2 µW by suspending the unnecessary toggling in the intermediate nodes of D flip-flop by adding one extra PMOS (as discussed in MTSPC D FF). </a:t>
            </a:r>
            <a:endParaRPr lang="en-US" sz="2000" dirty="0">
              <a:latin typeface="Times New Roman" pitchFamily="18" charset="0"/>
              <a:cs typeface="Times New Roman" pitchFamily="18" charset="0"/>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600" dirty="0" smtClean="0">
                <a:latin typeface="Times New Roman" pitchFamily="18" charset="0"/>
                <a:cs typeface="Times New Roman" pitchFamily="18" charset="0"/>
              </a:rPr>
              <a:t>[1] J. M. </a:t>
            </a:r>
            <a:r>
              <a:rPr lang="en-IN" sz="1600" dirty="0" err="1" smtClean="0">
                <a:latin typeface="Times New Roman" pitchFamily="18" charset="0"/>
                <a:cs typeface="Times New Roman" pitchFamily="18" charset="0"/>
              </a:rPr>
              <a:t>Rabaey</a:t>
            </a:r>
            <a:r>
              <a:rPr lang="en-IN" sz="1600" dirty="0" smtClean="0">
                <a:latin typeface="Times New Roman" pitchFamily="18" charset="0"/>
                <a:cs typeface="Times New Roman" pitchFamily="18" charset="0"/>
              </a:rPr>
              <a:t>, A. </a:t>
            </a:r>
            <a:r>
              <a:rPr lang="en-IN" sz="1600" dirty="0" err="1" smtClean="0">
                <a:latin typeface="Times New Roman" pitchFamily="18" charset="0"/>
                <a:cs typeface="Times New Roman" pitchFamily="18" charset="0"/>
              </a:rPr>
              <a:t>Chandrakasan,B</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Nikolic</a:t>
            </a:r>
            <a:r>
              <a:rPr lang="en-IN" sz="1600" dirty="0" smtClean="0">
                <a:latin typeface="Times New Roman" pitchFamily="18" charset="0"/>
                <a:cs typeface="Times New Roman" pitchFamily="18" charset="0"/>
              </a:rPr>
              <a:t>, “Digital Integrated Circuits”, 2nd edition, Prentice Hall, 2002.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2] A. </a:t>
            </a:r>
            <a:r>
              <a:rPr lang="en-IN" sz="1600" dirty="0" err="1" smtClean="0">
                <a:latin typeface="Times New Roman" pitchFamily="18" charset="0"/>
                <a:cs typeface="Times New Roman" pitchFamily="18" charset="0"/>
              </a:rPr>
              <a:t>Morgenstein</a:t>
            </a:r>
            <a:r>
              <a:rPr lang="en-IN" sz="1600" dirty="0" smtClean="0">
                <a:latin typeface="Times New Roman" pitchFamily="18" charset="0"/>
                <a:cs typeface="Times New Roman" pitchFamily="18" charset="0"/>
              </a:rPr>
              <a:t>, A. Fish, I. </a:t>
            </a:r>
            <a:r>
              <a:rPr lang="en-IN" sz="1600" dirty="0" err="1" smtClean="0">
                <a:latin typeface="Times New Roman" pitchFamily="18" charset="0"/>
                <a:cs typeface="Times New Roman" pitchFamily="18" charset="0"/>
              </a:rPr>
              <a:t>A.Wagner</a:t>
            </a:r>
            <a:r>
              <a:rPr lang="en-IN" sz="1600" dirty="0" smtClean="0">
                <a:latin typeface="Times New Roman" pitchFamily="18" charset="0"/>
                <a:cs typeface="Times New Roman" pitchFamily="18" charset="0"/>
              </a:rPr>
              <a:t>, “Gate-Diffusion Input (GDI) –A power efficient method for digital combinatorial circuits,” IEEE transactions on very large scale integrated circuits(VLSI) systems, vol.10, no.5, October 2002.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3] A. </a:t>
            </a:r>
            <a:r>
              <a:rPr lang="en-IN" sz="1600" dirty="0" err="1" smtClean="0">
                <a:latin typeface="Times New Roman" pitchFamily="18" charset="0"/>
                <a:cs typeface="Times New Roman" pitchFamily="18" charset="0"/>
              </a:rPr>
              <a:t>Morgenstein</a:t>
            </a:r>
            <a:r>
              <a:rPr lang="en-IN" sz="1600" dirty="0" smtClean="0">
                <a:latin typeface="Times New Roman" pitchFamily="18" charset="0"/>
                <a:cs typeface="Times New Roman" pitchFamily="18" charset="0"/>
              </a:rPr>
              <a:t>, A. Fish, I. A. Wagner, “Gate-Diffusion Input (GDI)– A technique for low-power design of digital circuits: analysis and characterization,” IEEE ISCAS’02, pp. 477-480. 2002.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4] </a:t>
            </a:r>
            <a:r>
              <a:rPr lang="en-IN" sz="1600" dirty="0" err="1" smtClean="0">
                <a:latin typeface="Times New Roman" pitchFamily="18" charset="0"/>
                <a:cs typeface="Times New Roman" pitchFamily="18" charset="0"/>
              </a:rPr>
              <a:t>O.Sarbishei</a:t>
            </a:r>
            <a:r>
              <a:rPr lang="en-IN" sz="1600" dirty="0" smtClean="0">
                <a:latin typeface="Times New Roman" pitchFamily="18" charset="0"/>
                <a:cs typeface="Times New Roman" pitchFamily="18" charset="0"/>
              </a:rPr>
              <a:t>, “A High-Performance Full-Swing CMOS Inverter Using Bulk-Driven DTMOS Transistors”, IEEE proceeding of the international conference for upcoming engineers, ICUE, May. 2006 Page(s): 3-4-1 to 3-4-4.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5] A. </a:t>
            </a:r>
            <a:r>
              <a:rPr lang="en-IN" sz="1600" dirty="0" err="1" smtClean="0">
                <a:latin typeface="Times New Roman" pitchFamily="18" charset="0"/>
                <a:cs typeface="Times New Roman" pitchFamily="18" charset="0"/>
              </a:rPr>
              <a:t>Morgenshtein</a:t>
            </a:r>
            <a:r>
              <a:rPr lang="en-IN" sz="1600" dirty="0" smtClean="0">
                <a:latin typeface="Times New Roman" pitchFamily="18" charset="0"/>
                <a:cs typeface="Times New Roman" pitchFamily="18" charset="0"/>
              </a:rPr>
              <a:t>, A. Fish, I. A. Wagner, “An efficient implementation of D-Flip-Flop using the GDI technique”, International Symposium on Circuits and Systems, 2004, ISCAS’04, volume 2, 23-26 May 2004 Vol2 Page(s):II –673-6. </a:t>
            </a:r>
            <a:endParaRPr lang="en-US" sz="1600" dirty="0" smtClean="0">
              <a:latin typeface="Times New Roman" pitchFamily="18" charset="0"/>
              <a:cs typeface="Times New Roman" pitchFamily="18" charset="0"/>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600" dirty="0" smtClean="0">
                <a:latin typeface="Times New Roman" pitchFamily="18" charset="0"/>
                <a:cs typeface="Times New Roman" pitchFamily="18" charset="0"/>
              </a:rPr>
              <a:t>[6] </a:t>
            </a:r>
            <a:r>
              <a:rPr lang="en-IN" sz="1600" dirty="0" err="1" smtClean="0">
                <a:latin typeface="Times New Roman" pitchFamily="18" charset="0"/>
                <a:cs typeface="Times New Roman" pitchFamily="18" charset="0"/>
              </a:rPr>
              <a:t>Uming</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Ko</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Balsara</a:t>
            </a:r>
            <a:r>
              <a:rPr lang="en-IN" sz="1600" dirty="0" smtClean="0">
                <a:latin typeface="Times New Roman" pitchFamily="18" charset="0"/>
                <a:cs typeface="Times New Roman" pitchFamily="18" charset="0"/>
              </a:rPr>
              <a:t>, P.T. “High-performance energy efficient D-</a:t>
            </a:r>
            <a:r>
              <a:rPr lang="en-IN" sz="1600" dirty="0" err="1" smtClean="0">
                <a:latin typeface="Times New Roman" pitchFamily="18" charset="0"/>
                <a:cs typeface="Times New Roman" pitchFamily="18" charset="0"/>
              </a:rPr>
              <a:t>flipflop</a:t>
            </a:r>
            <a:r>
              <a:rPr lang="en-IN" sz="1600" dirty="0" smtClean="0">
                <a:latin typeface="Times New Roman" pitchFamily="18" charset="0"/>
                <a:cs typeface="Times New Roman" pitchFamily="18" charset="0"/>
              </a:rPr>
              <a:t> circuits” IEEE Transactions on Very Large Scale Integration(VLSI) systems, Volume 8, Issue 1, Feb. 2000 Page(s):94 – 98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7] S. H. Yang, C.H. Lee, K. R. Cho, “A CMOS dual-modulus </a:t>
            </a:r>
            <a:r>
              <a:rPr lang="en-IN" sz="1600" dirty="0" err="1" smtClean="0">
                <a:latin typeface="Times New Roman" pitchFamily="18" charset="0"/>
                <a:cs typeface="Times New Roman" pitchFamily="18" charset="0"/>
              </a:rPr>
              <a:t>prescaler</a:t>
            </a:r>
            <a:r>
              <a:rPr lang="en-IN" sz="1600" dirty="0" smtClean="0">
                <a:latin typeface="Times New Roman" pitchFamily="18" charset="0"/>
                <a:cs typeface="Times New Roman" pitchFamily="18" charset="0"/>
              </a:rPr>
              <a:t> based on a new charge sharing free d flip-flop”, 14th annual IEEE international ASIC/SOC conference, Page(s): 276-280, Sept 2001.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8] H. </a:t>
            </a:r>
            <a:r>
              <a:rPr lang="en-IN" sz="1600" dirty="0" err="1" smtClean="0">
                <a:latin typeface="Times New Roman" pitchFamily="18" charset="0"/>
                <a:cs typeface="Times New Roman" pitchFamily="18" charset="0"/>
              </a:rPr>
              <a:t>Partovi</a:t>
            </a:r>
            <a:r>
              <a:rPr lang="en-IN" sz="1600" dirty="0" smtClean="0">
                <a:latin typeface="Times New Roman" pitchFamily="18" charset="0"/>
                <a:cs typeface="Times New Roman" pitchFamily="18" charset="0"/>
              </a:rPr>
              <a:t>, R. </a:t>
            </a:r>
            <a:r>
              <a:rPr lang="en-IN" sz="1600" dirty="0" err="1" smtClean="0">
                <a:latin typeface="Times New Roman" pitchFamily="18" charset="0"/>
                <a:cs typeface="Times New Roman" pitchFamily="18" charset="0"/>
              </a:rPr>
              <a:t>Burd</a:t>
            </a:r>
            <a:r>
              <a:rPr lang="en-IN" sz="1600" dirty="0" smtClean="0">
                <a:latin typeface="Times New Roman" pitchFamily="18" charset="0"/>
                <a:cs typeface="Times New Roman" pitchFamily="18" charset="0"/>
              </a:rPr>
              <a:t>, U. </a:t>
            </a:r>
            <a:r>
              <a:rPr lang="en-IN" sz="1600" dirty="0" err="1" smtClean="0">
                <a:latin typeface="Times New Roman" pitchFamily="18" charset="0"/>
                <a:cs typeface="Times New Roman" pitchFamily="18" charset="0"/>
              </a:rPr>
              <a:t>Salim</a:t>
            </a:r>
            <a:r>
              <a:rPr lang="en-IN" sz="1600" dirty="0" smtClean="0">
                <a:latin typeface="Times New Roman" pitchFamily="18" charset="0"/>
                <a:cs typeface="Times New Roman" pitchFamily="18" charset="0"/>
              </a:rPr>
              <a:t>, F. Weber, L. </a:t>
            </a:r>
            <a:r>
              <a:rPr lang="en-IN" sz="1600" dirty="0" err="1" smtClean="0">
                <a:latin typeface="Times New Roman" pitchFamily="18" charset="0"/>
                <a:cs typeface="Times New Roman" pitchFamily="18" charset="0"/>
              </a:rPr>
              <a:t>DiGregorio</a:t>
            </a:r>
            <a:r>
              <a:rPr lang="en-IN" sz="1600" dirty="0" smtClean="0">
                <a:latin typeface="Times New Roman" pitchFamily="18" charset="0"/>
                <a:cs typeface="Times New Roman" pitchFamily="18" charset="0"/>
              </a:rPr>
              <a:t>, and D. Draper, “Flow-through latch and edge-triggered flip-flop hybrid elements,” ISSCC Dig. Tech. Papers, pp. 138-139, February 1996.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9] J. Yuan and C. </a:t>
            </a:r>
            <a:r>
              <a:rPr lang="en-IN" sz="1600" dirty="0" err="1" smtClean="0">
                <a:latin typeface="Times New Roman" pitchFamily="18" charset="0"/>
                <a:cs typeface="Times New Roman" pitchFamily="18" charset="0"/>
              </a:rPr>
              <a:t>Svensson</a:t>
            </a:r>
            <a:r>
              <a:rPr lang="en-IN" sz="1600" dirty="0" smtClean="0">
                <a:latin typeface="Times New Roman" pitchFamily="18" charset="0"/>
                <a:cs typeface="Times New Roman" pitchFamily="18" charset="0"/>
              </a:rPr>
              <a:t>, “New single-clock CMOS latches and </a:t>
            </a:r>
            <a:r>
              <a:rPr lang="en-IN" sz="1600" dirty="0" err="1" smtClean="0">
                <a:latin typeface="Times New Roman" pitchFamily="18" charset="0"/>
                <a:cs typeface="Times New Roman" pitchFamily="18" charset="0"/>
              </a:rPr>
              <a:t>flipflops</a:t>
            </a:r>
            <a:r>
              <a:rPr lang="en-IN" sz="1600" dirty="0" smtClean="0">
                <a:latin typeface="Times New Roman" pitchFamily="18" charset="0"/>
                <a:cs typeface="Times New Roman" pitchFamily="18" charset="0"/>
              </a:rPr>
              <a:t> with improved speed and power savings,” IEEE J. Solid-State Circuits, vol. 32, January1997.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10] </a:t>
            </a:r>
            <a:r>
              <a:rPr lang="en-IN" sz="1600" dirty="0" err="1" smtClean="0">
                <a:latin typeface="Times New Roman" pitchFamily="18" charset="0"/>
                <a:cs typeface="Times New Roman" pitchFamily="18" charset="0"/>
              </a:rPr>
              <a:t>V.Stojanovic</a:t>
            </a:r>
            <a:r>
              <a:rPr lang="en-IN" sz="1600" dirty="0" smtClean="0">
                <a:latin typeface="Times New Roman" pitchFamily="18" charset="0"/>
                <a:cs typeface="Times New Roman" pitchFamily="18" charset="0"/>
              </a:rPr>
              <a:t> and </a:t>
            </a:r>
            <a:r>
              <a:rPr lang="en-IN" sz="1600" dirty="0" err="1" smtClean="0">
                <a:latin typeface="Times New Roman" pitchFamily="18" charset="0"/>
                <a:cs typeface="Times New Roman" pitchFamily="18" charset="0"/>
              </a:rPr>
              <a:t>V.G.Oklobdzija</a:t>
            </a:r>
            <a:r>
              <a:rPr lang="en-IN" sz="1600" dirty="0" smtClean="0">
                <a:latin typeface="Times New Roman" pitchFamily="18" charset="0"/>
                <a:cs typeface="Times New Roman" pitchFamily="18" charset="0"/>
              </a:rPr>
              <a:t>, "Comparative Analysis of Master– Slave Latches and Flip-Flops for High-Performance and Low-Power Systems", IEEE J. Solid-State Circuits, vol. 34, no. 4, April 1999.</a:t>
            </a:r>
            <a:endParaRPr lang="en-IN" sz="16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1243</TotalTime>
  <Words>1367</Words>
  <Application>Microsoft Office PowerPoint</Application>
  <PresentationFormat>On-screen Show (4:3)</PresentationFormat>
  <Paragraphs>49</Paragraphs>
  <Slides>12</Slides>
  <Notes>2</Notes>
  <HiddenSlides>0</HiddenSlides>
  <MMClips>0</MMClips>
  <ScaleCrop>false</ScaleCrop>
  <HeadingPairs>
    <vt:vector size="4" baseType="variant">
      <vt:variant>
        <vt:lpstr>Theme</vt:lpstr>
      </vt:variant>
      <vt:variant>
        <vt:i4>1</vt:i4>
      </vt:variant>
      <vt:variant>
        <vt:lpstr>Slide Titles</vt:lpstr>
      </vt:variant>
      <vt:variant>
        <vt:i4>12</vt:i4>
      </vt:variant>
    </vt:vector>
  </HeadingPairs>
  <TitlesOfParts>
    <vt:vector size="13" baseType="lpstr">
      <vt:lpstr>Solstice</vt:lpstr>
      <vt:lpstr>High speed and low power preset-able modified TSPC D flip-flop design and performance comparison with TSPC D flip-flop </vt:lpstr>
      <vt:lpstr>Abstract</vt:lpstr>
      <vt:lpstr>Existing System</vt:lpstr>
      <vt:lpstr>Disadvantage of Existing System</vt:lpstr>
      <vt:lpstr>PROPOSED SYSTEM :</vt:lpstr>
      <vt:lpstr>ADVANTAGE</vt:lpstr>
      <vt:lpstr>Block Diagram</vt:lpstr>
      <vt:lpstr>SOFTWARE REQUIREMENTS:</vt:lpstr>
      <vt:lpstr>HARDWARE REQUIREMENTS:</vt:lpstr>
      <vt:lpstr>CONCLUSION</vt:lpstr>
      <vt:lpstr>REFERENCE</vt:lpstr>
      <vt:lpstr>Slide 12</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563</cp:revision>
  <dcterms:created xsi:type="dcterms:W3CDTF">2006-08-16T00:00:00Z</dcterms:created>
  <dcterms:modified xsi:type="dcterms:W3CDTF">2022-01-20T15:38:31Z</dcterms:modified>
</cp:coreProperties>
</file>