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FIR FILTER DESIGN BASED ON FPGA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paper introduces structure characteristics and the basic principles of the finite impulse response (FIR) digital filter, and gives an efficient FIR filter design based on FPGA. Use MATLAB </a:t>
            </a:r>
            <a:r>
              <a:rPr lang="en-IN" sz="2000" dirty="0" err="1" smtClean="0">
                <a:latin typeface="Times New Roman" pitchFamily="18" charset="0"/>
                <a:cs typeface="Times New Roman" pitchFamily="18" charset="0"/>
              </a:rPr>
              <a:t>FDATool</a:t>
            </a:r>
            <a:r>
              <a:rPr lang="en-IN" sz="2000" dirty="0" smtClean="0">
                <a:latin typeface="Times New Roman" pitchFamily="18" charset="0"/>
                <a:cs typeface="Times New Roman" pitchFamily="18" charset="0"/>
              </a:rPr>
              <a:t> to determine filter coefficients, and designed a 16-order constant coefficient FIR filter by VHDL language, take use of </a:t>
            </a:r>
            <a:r>
              <a:rPr lang="en-IN" sz="2000" dirty="0" err="1" smtClean="0">
                <a:latin typeface="Times New Roman" pitchFamily="18" charset="0"/>
                <a:cs typeface="Times New Roman" pitchFamily="18" charset="0"/>
              </a:rPr>
              <a:t>QuartuslI</a:t>
            </a:r>
            <a:r>
              <a:rPr lang="en-IN" sz="2000" dirty="0" smtClean="0">
                <a:latin typeface="Times New Roman" pitchFamily="18" charset="0"/>
                <a:cs typeface="Times New Roman" pitchFamily="18" charset="0"/>
              </a:rPr>
              <a:t> to simulate filters, the results meet performance requirements.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application of parallel processing to an FIR filter involves the replication of the hardware units that exist in the original filter.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topology of the multiplier circuit also affects the resultant power </a:t>
            </a:r>
            <a:r>
              <a:rPr lang="en-IN" sz="2000" dirty="0" smtClean="0">
                <a:latin typeface="Times New Roman" pitchFamily="18" charset="0"/>
                <a:cs typeface="Times New Roman" pitchFamily="18" charset="0"/>
              </a:rPr>
              <a:t>consumption.</a:t>
            </a:r>
          </a:p>
          <a:p>
            <a:pPr algn="just">
              <a:lnSpc>
                <a:spcPct val="150000"/>
              </a:lnSpc>
            </a:pPr>
            <a:r>
              <a:rPr lang="en-IN" sz="2000" dirty="0" smtClean="0">
                <a:latin typeface="Times New Roman" pitchFamily="18" charset="0"/>
                <a:cs typeface="Times New Roman" pitchFamily="18" charset="0"/>
              </a:rPr>
              <a:t>They extensively use a modified common sub expression elimination algorithm to reduce the number of adders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digital filter takes a digital input, gives a digital output, and consists of digital components.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typical digital filtering application, software running on a DSP reads input samples from an A/D converter, performs the mathematical manipulations dictated by theory for the required filter type, and outputs the result via a D/A converter.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alleviate this problem, the main strategy is to make the slicing of LUT into desired number. It reduces the size of memory, with small increase in area requirement due to adders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Multiplier </a:t>
            </a:r>
            <a:r>
              <a:rPr lang="en-IN" sz="2000" dirty="0" smtClean="0">
                <a:latin typeface="Times New Roman" pitchFamily="18" charset="0"/>
                <a:cs typeface="Times New Roman" pitchFamily="18" charset="0"/>
              </a:rPr>
              <a:t>are costly in terms of area, many multiplier centric techniques are developed for implementation of FIR filter to resolve this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Research </a:t>
            </a:r>
            <a:r>
              <a:rPr lang="en-IN" sz="2000" dirty="0" smtClean="0">
                <a:latin typeface="Times New Roman" pitchFamily="18" charset="0"/>
                <a:cs typeface="Times New Roman" pitchFamily="18" charset="0"/>
              </a:rPr>
              <a:t>work found in two broad categories of FIR filter implementation, one by the use of multiplier, can categorized as </a:t>
            </a:r>
            <a:r>
              <a:rPr lang="en-IN" sz="2000" dirty="0" err="1" smtClean="0">
                <a:latin typeface="Times New Roman" pitchFamily="18" charset="0"/>
                <a:cs typeface="Times New Roman" pitchFamily="18" charset="0"/>
              </a:rPr>
              <a:t>Multipliered</a:t>
            </a:r>
            <a:r>
              <a:rPr lang="en-IN" sz="2000" dirty="0" smtClean="0">
                <a:latin typeface="Times New Roman" pitchFamily="18" charset="0"/>
                <a:cs typeface="Times New Roman" pitchFamily="18" charset="0"/>
              </a:rPr>
              <a:t> FIR </a:t>
            </a:r>
            <a:r>
              <a:rPr lang="en-IN" sz="2000" dirty="0" smtClean="0">
                <a:latin typeface="Times New Roman" pitchFamily="18" charset="0"/>
                <a:cs typeface="Times New Roman" pitchFamily="18" charset="0"/>
              </a:rPr>
              <a:t>filter and </a:t>
            </a:r>
            <a:r>
              <a:rPr lang="en-IN" sz="2000" dirty="0" smtClean="0">
                <a:latin typeface="Times New Roman" pitchFamily="18" charset="0"/>
                <a:cs typeface="Times New Roman" pitchFamily="18" charset="0"/>
              </a:rPr>
              <a:t>another, without use of multiplier as </a:t>
            </a:r>
            <a:r>
              <a:rPr lang="en-IN" sz="2000" dirty="0" err="1" smtClean="0">
                <a:latin typeface="Times New Roman" pitchFamily="18" charset="0"/>
                <a:cs typeface="Times New Roman" pitchFamily="18" charset="0"/>
              </a:rPr>
              <a:t>Multiplierless</a:t>
            </a:r>
            <a:r>
              <a:rPr lang="en-IN" sz="2000" dirty="0" smtClean="0">
                <a:latin typeface="Times New Roman" pitchFamily="18" charset="0"/>
                <a:cs typeface="Times New Roman" pitchFamily="18" charset="0"/>
              </a:rPr>
              <a:t> FIR </a:t>
            </a:r>
            <a:r>
              <a:rPr lang="en-IN" sz="2000" dirty="0" smtClean="0">
                <a:latin typeface="Times New Roman" pitchFamily="18" charset="0"/>
                <a:cs typeface="Times New Roman" pitchFamily="18" charset="0"/>
              </a:rPr>
              <a:t>filter.</a:t>
            </a:r>
          </a:p>
          <a:p>
            <a:pPr algn="just">
              <a:lnSpc>
                <a:spcPct val="150000"/>
              </a:lnSpc>
            </a:pPr>
            <a:r>
              <a:rPr lang="en-IN" sz="2000" dirty="0" smtClean="0">
                <a:latin typeface="Times New Roman" pitchFamily="18" charset="0"/>
                <a:cs typeface="Times New Roman" pitchFamily="18" charset="0"/>
              </a:rPr>
              <a:t>This paper presents, a hardware-efficient </a:t>
            </a:r>
            <a:r>
              <a:rPr lang="en-IN" sz="2000" dirty="0" err="1" smtClean="0">
                <a:latin typeface="Times New Roman" pitchFamily="18" charset="0"/>
                <a:cs typeface="Times New Roman" pitchFamily="18" charset="0"/>
              </a:rPr>
              <a:t>multiplierless</a:t>
            </a:r>
            <a:r>
              <a:rPr lang="en-IN" sz="2000" dirty="0" smtClean="0">
                <a:latin typeface="Times New Roman" pitchFamily="18" charset="0"/>
                <a:cs typeface="Times New Roman" pitchFamily="18" charset="0"/>
              </a:rPr>
              <a:t> FIR filter, implemented with distributed arithmetic.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hey </a:t>
            </a:r>
            <a:r>
              <a:rPr lang="en-IN" sz="2000" dirty="0" smtClean="0">
                <a:latin typeface="Times New Roman" pitchFamily="18" charset="0"/>
                <a:cs typeface="Times New Roman" pitchFamily="18" charset="0"/>
              </a:rPr>
              <a:t>have proposed a novel approach for a design method of a low power digital baseband processing.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 </a:t>
            </a:r>
            <a:r>
              <a:rPr lang="en-IN" sz="2000" dirty="0" smtClean="0">
                <a:latin typeface="Times New Roman" pitchFamily="18" charset="0"/>
                <a:cs typeface="Times New Roman" pitchFamily="18" charset="0"/>
              </a:rPr>
              <a:t>proposed DA architecture enables FIR implementation with reduced area, mainly useful for, high order FIR </a:t>
            </a:r>
            <a:r>
              <a:rPr lang="en-IN" sz="2000" dirty="0" smtClean="0">
                <a:latin typeface="Times New Roman" pitchFamily="18" charset="0"/>
                <a:cs typeface="Times New Roman" pitchFamily="18" charset="0"/>
              </a:rPr>
              <a:t>filters.</a:t>
            </a:r>
          </a:p>
          <a:p>
            <a:pPr algn="just">
              <a:lnSpc>
                <a:spcPct val="150000"/>
              </a:lnSpc>
            </a:pPr>
            <a:r>
              <a:rPr lang="en-IN" sz="2000" dirty="0" smtClean="0">
                <a:latin typeface="Times New Roman" pitchFamily="18" charset="0"/>
                <a:cs typeface="Times New Roman" pitchFamily="18" charset="0"/>
              </a:rPr>
              <a:t>To evaluate the performance of the proposed scheme, 16 tap, symmetric </a:t>
            </a:r>
            <a:r>
              <a:rPr lang="en-IN" sz="2000" dirty="0" err="1" smtClean="0">
                <a:latin typeface="Times New Roman" pitchFamily="18" charset="0"/>
                <a:cs typeface="Times New Roman" pitchFamily="18" charset="0"/>
              </a:rPr>
              <a:t>lowpass</a:t>
            </a:r>
            <a:r>
              <a:rPr lang="en-IN" sz="2000" dirty="0" smtClean="0">
                <a:latin typeface="Times New Roman" pitchFamily="18" charset="0"/>
                <a:cs typeface="Times New Roman" pitchFamily="18" charset="0"/>
              </a:rPr>
              <a:t> FIR filter is implemented and synthesized.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Area complexity and operating speed, on various number of LUT slices, of proposed </a:t>
            </a:r>
            <a:r>
              <a:rPr lang="en-IN" sz="2000" dirty="0" smtClean="0">
                <a:latin typeface="Times New Roman" pitchFamily="18" charset="0"/>
                <a:cs typeface="Times New Roman" pitchFamily="18" charset="0"/>
              </a:rPr>
              <a:t>circuit.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research proposes a pipelined variable precision gating scheme to improve the power awareness of the system.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VHDL can describe the same logic function in multiple levels, such as it can describe the structure of the circuit composition in the register level and describe the function and performance of the circuit in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level. </a:t>
            </a:r>
          </a:p>
          <a:p>
            <a:pPr algn="just">
              <a:lnSpc>
                <a:spcPct val="150000"/>
              </a:lnSpc>
            </a:pPr>
            <a:r>
              <a:rPr lang="en-IN" sz="2000" dirty="0" smtClean="0">
                <a:latin typeface="Times New Roman" pitchFamily="18" charset="0"/>
                <a:cs typeface="Times New Roman" pitchFamily="18" charset="0"/>
              </a:rPr>
              <a:t>FIR filter coefficients can be got from the method of window function, the basic idea of window function is to have the narrowest main lobe width and side lobes as small as possible, so use Hamming window for the filter design.</a:t>
            </a:r>
          </a:p>
          <a:p>
            <a:pPr algn="just">
              <a:lnSpc>
                <a:spcPct val="150000"/>
              </a:lnSpc>
            </a:pPr>
            <a:r>
              <a:rPr lang="en-IN" sz="2000" dirty="0" smtClean="0">
                <a:latin typeface="Times New Roman" pitchFamily="18" charset="0"/>
                <a:cs typeface="Times New Roman" pitchFamily="18" charset="0"/>
              </a:rPr>
              <a:t>As the FIR system have a lot of good features, such as only zeros, the system stability, operation speed quickly, linear phase characteristics and design flexibility, so that FIR has been widely used in the digital audio, image processing, data transmission, biomedical and other areas.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1" y="1828801"/>
            <a:ext cx="6705600" cy="3200399"/>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FIR </a:t>
            </a:r>
            <a:r>
              <a:rPr lang="en-IN" sz="2000" dirty="0" smtClean="0">
                <a:latin typeface="Times New Roman" pitchFamily="18" charset="0"/>
                <a:cs typeface="Times New Roman" pitchFamily="18" charset="0"/>
              </a:rPr>
              <a:t>filters are widely used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digital signal processing, this article simulate and design a FIR filter based on FPGA. First, get 16-order FIR filter response coefficients by </a:t>
            </a:r>
            <a:r>
              <a:rPr lang="en-IN" sz="2000" dirty="0" err="1" smtClean="0">
                <a:latin typeface="Times New Roman" pitchFamily="18" charset="0"/>
                <a:cs typeface="Times New Roman" pitchFamily="18" charset="0"/>
              </a:rPr>
              <a:t>Matlab</a:t>
            </a:r>
            <a:r>
              <a:rPr lang="en-IN" sz="2000" dirty="0" smtClean="0">
                <a:latin typeface="Times New Roman" pitchFamily="18" charset="0"/>
                <a:cs typeface="Times New Roman" pitchFamily="18" charset="0"/>
              </a:rPr>
              <a:t> toolbox FDA Tool, and analyze the feasibility for the </a:t>
            </a:r>
            <a:r>
              <a:rPr lang="en-IN" sz="2000" dirty="0" err="1" smtClean="0">
                <a:latin typeface="Times New Roman" pitchFamily="18" charset="0"/>
                <a:cs typeface="Times New Roman" pitchFamily="18" charset="0"/>
              </a:rPr>
              <a:t>filterperformance</a:t>
            </a:r>
            <a:r>
              <a:rPr lang="en-IN" sz="2000" dirty="0" smtClean="0">
                <a:latin typeface="Times New Roman" pitchFamily="18" charset="0"/>
                <a:cs typeface="Times New Roman" pitchFamily="18" charset="0"/>
              </a:rPr>
              <a:t>. Then use VHDL language to describe the implementation of the filter, simulation results show that </a:t>
            </a:r>
            <a:r>
              <a:rPr lang="en-IN" sz="2000" dirty="0" smtClean="0">
                <a:latin typeface="Times New Roman" pitchFamily="18" charset="0"/>
                <a:cs typeface="Times New Roman" pitchFamily="18" charset="0"/>
              </a:rPr>
              <a:t>the FIR </a:t>
            </a:r>
            <a:r>
              <a:rPr lang="en-IN" sz="2000" dirty="0" smtClean="0">
                <a:latin typeface="Times New Roman" pitchFamily="18" charset="0"/>
                <a:cs typeface="Times New Roman" pitchFamily="18" charset="0"/>
              </a:rPr>
              <a:t>filter designed fully complies with design requirements.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Jiang </a:t>
            </a:r>
            <a:r>
              <a:rPr lang="en-IN" sz="1800" dirty="0" err="1" smtClean="0">
                <a:latin typeface="Times New Roman" pitchFamily="18" charset="0"/>
                <a:cs typeface="Times New Roman" pitchFamily="18" charset="0"/>
              </a:rPr>
              <a:t>Xiaoyan</a:t>
            </a:r>
            <a:r>
              <a:rPr lang="en-IN" sz="1800" dirty="0" smtClean="0">
                <a:latin typeface="Times New Roman" pitchFamily="18" charset="0"/>
                <a:cs typeface="Times New Roman" pitchFamily="18" charset="0"/>
              </a:rPr>
              <a:t>, Digital Signal Processing and Applications, Nanjing: Southeast University Press, 2008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Xue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Nianxi</a:t>
            </a:r>
            <a:r>
              <a:rPr lang="en-IN" sz="1800" dirty="0" smtClean="0">
                <a:latin typeface="Times New Roman" pitchFamily="18" charset="0"/>
                <a:cs typeface="Times New Roman" pitchFamily="18" charset="0"/>
              </a:rPr>
              <a:t>, Application of MAT LAB in digital signal processing (2nd </a:t>
            </a:r>
            <a:r>
              <a:rPr lang="en-IN" sz="1800" dirty="0" err="1" smtClean="0">
                <a:latin typeface="Times New Roman" pitchFamily="18" charset="0"/>
                <a:cs typeface="Times New Roman" pitchFamily="18" charset="0"/>
              </a:rPr>
              <a:t>ed</a:t>
            </a:r>
            <a:r>
              <a:rPr lang="en-IN" sz="1800" dirty="0" smtClean="0">
                <a:latin typeface="Times New Roman" pitchFamily="18" charset="0"/>
                <a:cs typeface="Times New Roman" pitchFamily="18" charset="0"/>
              </a:rPr>
              <a:t>), Beijing: </a:t>
            </a:r>
            <a:r>
              <a:rPr lang="en-IN" sz="1800" dirty="0" err="1" smtClean="0">
                <a:latin typeface="Times New Roman" pitchFamily="18" charset="0"/>
                <a:cs typeface="Times New Roman" pitchFamily="18" charset="0"/>
              </a:rPr>
              <a:t>Tsinghua</a:t>
            </a:r>
            <a:r>
              <a:rPr lang="en-IN" sz="1800" dirty="0" smtClean="0">
                <a:latin typeface="Times New Roman" pitchFamily="18" charset="0"/>
                <a:cs typeface="Times New Roman" pitchFamily="18" charset="0"/>
              </a:rPr>
              <a:t> University Press, 2008: 397 - 400.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Zhou </a:t>
            </a:r>
            <a:r>
              <a:rPr lang="en-IN" sz="1800" dirty="0" err="1" smtClean="0">
                <a:latin typeface="Times New Roman" pitchFamily="18" charset="0"/>
                <a:cs typeface="Times New Roman" pitchFamily="18" charset="0"/>
              </a:rPr>
              <a:t>YaFeng</a:t>
            </a:r>
            <a:r>
              <a:rPr lang="en-IN" sz="1800" dirty="0" smtClean="0">
                <a:latin typeface="Times New Roman" pitchFamily="18" charset="0"/>
                <a:cs typeface="Times New Roman" pitchFamily="18" charset="0"/>
              </a:rPr>
              <a:t>, Li </a:t>
            </a:r>
            <a:r>
              <a:rPr lang="en-IN" sz="1800" dirty="0" err="1" smtClean="0">
                <a:latin typeface="Times New Roman" pitchFamily="18" charset="0"/>
                <a:cs typeface="Times New Roman" pitchFamily="18" charset="0"/>
              </a:rPr>
              <a:t>Yuehua</a:t>
            </a:r>
            <a:r>
              <a:rPr lang="en-IN" sz="1800" dirty="0" smtClean="0">
                <a:latin typeface="Times New Roman" pitchFamily="18" charset="0"/>
                <a:cs typeface="Times New Roman" pitchFamily="18" charset="0"/>
              </a:rPr>
              <a:t> and Zhu </a:t>
            </a:r>
            <a:r>
              <a:rPr lang="en-IN" sz="1800" dirty="0" err="1" smtClean="0">
                <a:latin typeface="Times New Roman" pitchFamily="18" charset="0"/>
                <a:cs typeface="Times New Roman" pitchFamily="18" charset="0"/>
              </a:rPr>
              <a:t>Hao</a:t>
            </a:r>
            <a:r>
              <a:rPr lang="en-IN" sz="1800" dirty="0" smtClean="0">
                <a:latin typeface="Times New Roman" pitchFamily="18" charset="0"/>
                <a:cs typeface="Times New Roman" pitchFamily="18" charset="0"/>
              </a:rPr>
              <a:t>, "Design of 16 order FIR filter based on FPGA," Journal of Nanjing University of Technology, Vol. 27, Jan. 2005, pp. 46-50.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UweMeyer</a:t>
            </a:r>
            <a:r>
              <a:rPr lang="en-IN" sz="1800" dirty="0" smtClean="0">
                <a:latin typeface="Times New Roman" pitchFamily="18" charset="0"/>
                <a:cs typeface="Times New Roman" pitchFamily="18" charset="0"/>
              </a:rPr>
              <a:t> - </a:t>
            </a:r>
            <a:r>
              <a:rPr lang="en-IN" sz="1800" dirty="0" err="1" smtClean="0">
                <a:latin typeface="Times New Roman" pitchFamily="18" charset="0"/>
                <a:cs typeface="Times New Roman" pitchFamily="18" charset="0"/>
              </a:rPr>
              <a:t>Baese</a:t>
            </a:r>
            <a:r>
              <a:rPr lang="en-IN" sz="1800" dirty="0" smtClean="0">
                <a:latin typeface="Times New Roman" pitchFamily="18" charset="0"/>
                <a:cs typeface="Times New Roman" pitchFamily="18" charset="0"/>
              </a:rPr>
              <a:t>, Digital signal processing with field programmable gate arrays, 2nd ed. Beijing: </a:t>
            </a:r>
            <a:r>
              <a:rPr lang="en-IN" sz="1800" dirty="0" err="1" smtClean="0">
                <a:latin typeface="Times New Roman" pitchFamily="18" charset="0"/>
                <a:cs typeface="Times New Roman" pitchFamily="18" charset="0"/>
              </a:rPr>
              <a:t>Tsinghua</a:t>
            </a:r>
            <a:r>
              <a:rPr lang="en-IN" sz="1800" dirty="0" smtClean="0">
                <a:latin typeface="Times New Roman" pitchFamily="18" charset="0"/>
                <a:cs typeface="Times New Roman" pitchFamily="18" charset="0"/>
              </a:rPr>
              <a:t> University Press, 2006 102 - 105.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Zhang </a:t>
            </a:r>
            <a:r>
              <a:rPr lang="en-IN" sz="1800" dirty="0" err="1" smtClean="0">
                <a:latin typeface="Times New Roman" pitchFamily="18" charset="0"/>
                <a:cs typeface="Times New Roman" pitchFamily="18" charset="0"/>
              </a:rPr>
              <a:t>Haijun</a:t>
            </a:r>
            <a:r>
              <a:rPr lang="en-IN" sz="1800" dirty="0" smtClean="0">
                <a:latin typeface="Times New Roman" pitchFamily="18" charset="0"/>
                <a:cs typeface="Times New Roman" pitchFamily="18" charset="0"/>
              </a:rPr>
              <a:t>, "Design and implementation of 16 order FIR filter based on FPGA," Journal of Anhui University Natural Science Edition, Vol. 33, Jan. 2009, pp. 62-65.</a:t>
            </a:r>
            <a:endParaRPr lang="en-US" sz="18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795</Words>
  <Application>Microsoft Office PowerPoint</Application>
  <PresentationFormat>On-screen Show (4:3)</PresentationFormat>
  <Paragraphs>46</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FIR FILTER DESIGN BASED ON FPGA</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2022-01-20T16:11:03Z</dcterms:modified>
</cp:coreProperties>
</file>