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1/20/2022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An Efficient VLSI Architecture for Convolution Based DWT Using MAC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modern real time applications related to image processing and etc., demand high performance discrete wavelet transform (DWT). This paper proposes the floating point multiply accumulate circuit (MAC) based 1D/2D-DWT, where the MAC is used to find the outputs of high/low pass FIR filters. The proposed technique is implemented with 45 nm CMOS technology and the results are compared with various existing techniques. The proposed 8 × 8-point floating point 2-levels 2D-DWT achieves 27.6% and 83.7% of reduction in total area and net power respectively as compared with existing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DWT.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lifting scheme represents the fastest implementation of the DWT than the existing convolution based DWT.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comparing to several existing neural network architectures and learning algorithms,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Kohonen’s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self-organizing map (SOM) is one of the most popular neural network models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it has small output latency of nine cycles and does not require control signals which are commonly used in most of the existing DWT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structures.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First Generation Structured ASICs provided designers with considerable power and cost improvements over FPGAs but failed to remove many barriers to entry that existed with traditional cell-based ASICs.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artificial neural network results with solutions whose performance is better than that of traditional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 solving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methods, and also provides a clear understanding of human cognitive abilities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Compression addresses the problem of reducing the amount of data required to represent an image or video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Both disadvantages were due to the two levels of configurable logic, because programmable logic planes were difficult to manufacture and introduced significant propagation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delays.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MAC operation can be defined as multiplication and repeated addition.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article proposes an effective way of implementing a multiply accumulate circuit (MAC) for high-speed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floatingpoint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arithmetic operations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design has lesser depth than a conventional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floatingpoint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MAC as well as a lower area requirement than other ways of floating point MAC implementation, both with/without a pipeline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lifting scheme entirely relies on the spatial domain, has many advantages compared to filter bank structure, such as lower area, power consumption and computational complexity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lifting scheme can be easily implemented by hardware due to its significantly reduced computations.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major objective of this work is to improve the performance of the DWT for DSP applications.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image processing, DWT can be used in image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compression,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reconstruction,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coding,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image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fusion.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lifting based parallel architectures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transpose buffer is not used and the critical path delay equal to two adders and one multiplier.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proposed floating point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1D/2D-DWT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implementation, one proposed floating point MAC is used in each filter of the row/column process.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critical path delay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less than others, because the multipliers used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inner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pipelined.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025650"/>
                <a:gridCol w="3219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Image Compression Through Wavelet Transform Coding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Ronald A. DeVore, Bjorn Jawerth and Bradely J. Lucier,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A novel theory is introduced for analyzing image compression methods that are based on compression of wavelet decompositions.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Image Reconstruction Using the Wavelet Transform for Positron Emission Tomography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Yong Choi, Ja-Yong Koo, and Nam-Yong Lee,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performances of WVS were evaluated and compared with those of the filtered back-projection (FBP) using software phantoms, physical phantoms, and human PET studies.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40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/>
                <a:gridCol w="2133600"/>
                <a:gridCol w="3829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Image Coding Using Wavelet Transform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Marc Antonini, Michael Barlaud, Pierre Mathieu and Ingrid Daubechies,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This technique exploits the psychovisual as well as statistical redundancies in the image data, enabling bit rate reduction.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Multi resolution-Based Image Fusion with Additive Wavelet Decomposition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Jorge Nunez, Xavier Otazu, Octavi Fors, Albert Prades, Vicenc Pala, and Roman Arbiol,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standard data fusion methods may not be satisfactory to merge a high-resolution panchromatic image and a low-resolution multispectral image because they can distort the spectral characteristics of the multispectral data.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1" y="1600200"/>
            <a:ext cx="7010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this paper, efficient VLSI architectures for convolution based folded 1D/2D-DWTs are proposed. This paper proposes the floating point MAC based 1D/2D-DWT, where the low/high pass FIR filter outputs are found using a MAC. The proposed techniques are implemented with 45 nm CMOS technology. The proposed 8 × 8-point floating point 2-levels 2D-DWT achieves 27.6% and 83.7% of reduction in total area and net power respectively compared with existing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DWT.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[1] Ronald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DeVore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Bjorn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Jawerth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Bradely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J.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Lucier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“Image Compression Through Wavelet Transform Coding”, IEEE Transactions on Information Theory, 1992, 38 (2), pp. 719-746.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2] Yong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Choi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Ja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-Yong Koo, and Nam-Yong Lee, “Image Reconstruction Using the Wavelet Transform for Positron Emission Tomography”, IEEE Transactions on Medical Imaging, 2001, 20 (11), pp. 1188-1193.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3] Marc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Antonini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Michael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Barlaud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Pierre Mathieu and Ingrid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Daubechies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“Image Coding Using Wavelet Transform”, IEEE Transactions on Image Processing, 1992, 1 (2), pp. 205-220.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4] Jorge Nunez, Xavier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Otazu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Octavi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Fors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Albert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Prades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Vicenc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Pala, and Roman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Arbiol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Multiresolution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-Based Image Fusion with Additive Wavelet Decomposition”, IEEE Transactions on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Geoscience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and Remote Sensing, vol. 37, no. 3, pp. 1204-1211, May 1994.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5] Nikos D.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Zervas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Giorgos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P.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Anagnostopoulos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Vassilis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Spiliotopoulos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Yiannis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Andreopoulos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Costas E.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Goutis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“Evaluation of Design Alternatives for the 2-D-Discrete Wavelet Transform”, IEEE Transactions on Circuits and Systems for Video Technology, 2001, 11 (12), pp. 1246- 1262</a:t>
            </a:r>
            <a:endParaRPr lang="en-US" sz="1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[6] Chao-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Tsung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Huang, Po-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Chih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Tseng, and Liang-Gee Chen, “Flipping Structure: An Efficient VLSI Architecture for Lifting-Based Discrete Wavelet Transform”, IEEE Transactions on Signal Processing, 2004, 52 (4), pp. 1080-1089.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7] Si Jung Chang, Moon Ho Lee and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Ju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Yong Park, “A High Speed VLSI Architecture of Discrete Wavelet Transform for MPEG-4”, IEEE Transactions on Consumer Electronics, 1997, 43 (3), pp. 623-627.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8]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Keshab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K.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Parhi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and Takao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Nishitani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“Folded VLSI architectures for discrete wavelet transforms”, IEEE International Symposium on Circuits and Systems, May 1993, pp. 1734-1737.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9]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Basant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Kumar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Mohanty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Pramod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Kumar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Meher,“Memory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-Efficient High-Speed Convolution-based Generic Structure for Multilevel 2-D DWT”, IEEE Transactions on Circuits and Systems for Video Technology, 2013, 23 (2), pp. 353-363.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10]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Chaitali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Chakrabarti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Mohan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Vishwanath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“Efficient Realizations of the Discrete and Continuous Wavelet Transforms: From Single Chip Implementations to Mappings on SIMD Array Computers”, IEEE Transactions on Signal Processing, 1995, 43 (3), pp. 759-771.</a:t>
            </a:r>
            <a:endParaRPr lang="en-IN" sz="1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1260</TotalTime>
  <Words>1248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An Efficient VLSI Architecture for Convolution Based DWT Using MAC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2022-01-20T14:34:09Z</dcterms:modified>
</cp:coreProperties>
</file>