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t>A 0.9-V 12-bit 100-MS/s 14.6-fJ/Conversion-Step SAR ADC in 40-nm CMOS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867400"/>
          </a:xfrm>
        </p:spPr>
        <p:txBody>
          <a:bodyPr>
            <a:noAutofit/>
          </a:bodyPr>
          <a:lstStyle/>
          <a:p>
            <a:pPr algn="just">
              <a:buNone/>
            </a:pPr>
            <a:r>
              <a:rPr lang="en-IN" sz="2000" dirty="0" smtClean="0">
                <a:latin typeface="Times New Roman" pitchFamily="18" charset="0"/>
                <a:cs typeface="Times New Roman" pitchFamily="18" charset="0"/>
              </a:rPr>
              <a:t>    This paper presents a low-power 12-bit 100-MS/s asynchronous successive approximation register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-to-digital converter (SAR ADC). Several techniques are developed to enhance the ADC performance. The </a:t>
            </a:r>
            <a:r>
              <a:rPr lang="en-IN" sz="2000" dirty="0" err="1" smtClean="0">
                <a:latin typeface="Times New Roman" pitchFamily="18" charset="0"/>
                <a:cs typeface="Times New Roman" pitchFamily="18" charset="0"/>
              </a:rPr>
              <a:t>nonbinary</a:t>
            </a:r>
            <a:r>
              <a:rPr lang="en-IN" sz="2000" dirty="0" smtClean="0">
                <a:latin typeface="Times New Roman" pitchFamily="18" charset="0"/>
                <a:cs typeface="Times New Roman" pitchFamily="18" charset="0"/>
              </a:rPr>
              <a:t> capacitor array with small digital-to-</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converter (DAC) capacitors (total 394 </a:t>
            </a:r>
            <a:r>
              <a:rPr lang="en-IN" sz="2000" dirty="0" err="1" smtClean="0">
                <a:latin typeface="Times New Roman" pitchFamily="18" charset="0"/>
                <a:cs typeface="Times New Roman" pitchFamily="18" charset="0"/>
              </a:rPr>
              <a:t>fF</a:t>
            </a:r>
            <a:r>
              <a:rPr lang="en-IN" sz="2000" dirty="0" smtClean="0">
                <a:latin typeface="Times New Roman" pitchFamily="18" charset="0"/>
                <a:cs typeface="Times New Roman" pitchFamily="18" charset="0"/>
              </a:rPr>
              <a:t>) allows for reducing DAC settling time and power consumption while maintaining extremely high hardware utilization. The proposed nonlinear capacitance correction method solves the nonlinear capacitance problems of the comparator when the small unit capacitor is used. The latch output glitch removal method ensures the speed and accuracy of the comparator at the low supply voltage. Furthermore, the proposed high-speed SAR logic and timing sequence improved SAR logic’s operating speed by 75% compared with traditional SAR logic. The prototype was fabricated using a 40-nm CMOS technology. At a 0.9-V supply and 100-MS/s sampling rate, the ADC achieves a signal-to-noise distortion ratio of 67.3 dB and consumes 2.6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resulting in a figure of merit of 14.6 </a:t>
            </a:r>
            <a:r>
              <a:rPr lang="en-IN" sz="2000" dirty="0" err="1" smtClean="0">
                <a:latin typeface="Times New Roman" pitchFamily="18" charset="0"/>
                <a:cs typeface="Times New Roman" pitchFamily="18" charset="0"/>
              </a:rPr>
              <a:t>fJ</a:t>
            </a:r>
            <a:r>
              <a:rPr lang="en-IN" sz="2000" dirty="0" smtClean="0">
                <a:latin typeface="Times New Roman" pitchFamily="18" charset="0"/>
                <a:cs typeface="Times New Roman" pitchFamily="18" charset="0"/>
              </a:rPr>
              <a:t>/conversion-step. The ADC core occupies an active area of only 50 × 280 µm2.</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power and area efficiency mainly benefit from the advanced process, low power supply, parallel split capacitor array and single-side-fixed technique.</a:t>
            </a: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every type of SAR ADCs, linearity of sampling switch is the bottleneck for system linearity, the parasitic diodes of source/drain to substrate exist in the sampling switch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a single-side-fixed technique is utilized to reduce the number of capacitors.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conventional MCS switching procedure has the </a:t>
            </a:r>
            <a:r>
              <a:rPr lang="en-IN" sz="2000" dirty="0" err="1" smtClean="0">
                <a:latin typeface="Times New Roman" pitchFamily="18" charset="0"/>
                <a:cs typeface="Times New Roman" pitchFamily="18" charset="0"/>
              </a:rPr>
              <a:t>unswitched</a:t>
            </a:r>
            <a:r>
              <a:rPr lang="en-IN" sz="2000" dirty="0" smtClean="0">
                <a:latin typeface="Times New Roman" pitchFamily="18" charset="0"/>
                <a:cs typeface="Times New Roman" pitchFamily="18" charset="0"/>
              </a:rPr>
              <a:t> dummy capacitor in the last conversion </a:t>
            </a:r>
            <a:r>
              <a:rPr lang="en-IN" sz="2000" dirty="0" smtClean="0">
                <a:latin typeface="Times New Roman" pitchFamily="18" charset="0"/>
                <a:cs typeface="Times New Roman" pitchFamily="18" charset="0"/>
              </a:rPr>
              <a:t>step, </a:t>
            </a:r>
            <a:r>
              <a:rPr lang="en-IN" sz="2000" dirty="0" smtClean="0">
                <a:latin typeface="Times New Roman" pitchFamily="18" charset="0"/>
                <a:cs typeface="Times New Roman" pitchFamily="18" charset="0"/>
              </a:rPr>
              <a:t>while the proposed one takes full advantage of the </a:t>
            </a:r>
            <a:r>
              <a:rPr lang="en-IN" sz="2000" dirty="0" smtClean="0">
                <a:latin typeface="Times New Roman" pitchFamily="18" charset="0"/>
                <a:cs typeface="Times New Roman" pitchFamily="18" charset="0"/>
              </a:rPr>
              <a:t>capacitor.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It is not a serious potential problem in synchronous </a:t>
            </a:r>
            <a:r>
              <a:rPr lang="en-IN" sz="2000" dirty="0" smtClean="0">
                <a:latin typeface="Times New Roman" pitchFamily="18" charset="0"/>
                <a:cs typeface="Times New Roman" pitchFamily="18" charset="0"/>
              </a:rPr>
              <a:t>logic, </a:t>
            </a:r>
            <a:r>
              <a:rPr lang="en-IN" sz="2000" dirty="0" smtClean="0">
                <a:latin typeface="Times New Roman" pitchFamily="18" charset="0"/>
                <a:cs typeface="Times New Roman" pitchFamily="18" charset="0"/>
              </a:rPr>
              <a:t>but the timing logic may collapse in asynchronous SAR ADC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small unit capacitor provides the advantages as described earlier, it leads to the charge injection and leakage problems of the top plate. </a:t>
            </a:r>
          </a:p>
          <a:p>
            <a:pPr algn="just">
              <a:lnSpc>
                <a:spcPct val="150000"/>
              </a:lnSpc>
            </a:pPr>
            <a:r>
              <a:rPr lang="en-IN" sz="2000" dirty="0" smtClean="0">
                <a:latin typeface="Times New Roman" pitchFamily="18" charset="0"/>
                <a:cs typeface="Times New Roman" pitchFamily="18" charset="0"/>
              </a:rPr>
              <a:t>This may have a direct impact on the comparison result and the subsequent conversions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power- and area-efficient SAR ADC with high linearity in a 28 nm CMOS process is presented, which requires no calibration.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To demonstrate the proposed technique, a design of 12- bit 100-MS/s SAR ADC is fabricated in 40-nm CMOS technology, consuming 2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from 1 V power supply with a SNDR &gt;65 dB and SFDR &gt;83 dB.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ADC core occupies an active area of 0.02 mm2 , and the corresponding </a:t>
            </a:r>
            <a:r>
              <a:rPr lang="en-IN" sz="2000" dirty="0" err="1" smtClean="0">
                <a:latin typeface="Times New Roman" pitchFamily="18" charset="0"/>
                <a:cs typeface="Times New Roman" pitchFamily="18" charset="0"/>
              </a:rPr>
              <a:t>FoM</a:t>
            </a:r>
            <a:r>
              <a:rPr lang="en-IN" sz="2000" dirty="0" smtClean="0">
                <a:latin typeface="Times New Roman" pitchFamily="18" charset="0"/>
                <a:cs typeface="Times New Roman" pitchFamily="18" charset="0"/>
              </a:rPr>
              <a:t> is 13.8 </a:t>
            </a:r>
            <a:r>
              <a:rPr lang="en-IN" sz="2000" dirty="0" err="1" smtClean="0">
                <a:latin typeface="Times New Roman" pitchFamily="18" charset="0"/>
                <a:cs typeface="Times New Roman" pitchFamily="18" charset="0"/>
              </a:rPr>
              <a:t>fJ</a:t>
            </a:r>
            <a:r>
              <a:rPr lang="en-IN" sz="2000" dirty="0" smtClean="0">
                <a:latin typeface="Times New Roman" pitchFamily="18" charset="0"/>
                <a:cs typeface="Times New Roman" pitchFamily="18" charset="0"/>
              </a:rPr>
              <a:t>/conversion-step with </a:t>
            </a:r>
            <a:r>
              <a:rPr lang="en-IN" sz="2000" dirty="0" err="1" smtClean="0">
                <a:latin typeface="Times New Roman" pitchFamily="18" charset="0"/>
                <a:cs typeface="Times New Roman" pitchFamily="18" charset="0"/>
              </a:rPr>
              <a:t>Nyquist</a:t>
            </a:r>
            <a:r>
              <a:rPr lang="en-IN" sz="2000" dirty="0" smtClean="0">
                <a:latin typeface="Times New Roman" pitchFamily="18" charset="0"/>
                <a:cs typeface="Times New Roman" pitchFamily="18" charset="0"/>
              </a:rPr>
              <a:t> frequency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small Cc is used to bias the PW instead of additional </a:t>
            </a:r>
            <a:r>
              <a:rPr lang="en-IN" sz="2000" dirty="0" smtClean="0">
                <a:latin typeface="Times New Roman" pitchFamily="18" charset="0"/>
                <a:cs typeface="Times New Roman" pitchFamily="18" charset="0"/>
              </a:rPr>
              <a:t>switches in, </a:t>
            </a:r>
            <a:r>
              <a:rPr lang="en-IN" sz="2000" dirty="0" smtClean="0">
                <a:latin typeface="Times New Roman" pitchFamily="18" charset="0"/>
                <a:cs typeface="Times New Roman" pitchFamily="18" charset="0"/>
              </a:rPr>
              <a:t>low on-impedance is achieved with small parasitic capacitance in the proposed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demonstrate the proposed linearity-enhanced switch technique, we design the four sampling switches with the same size in 40 nm CMOS technology.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are many techniques that have been reported for implementing high-performance SAR ADCs.</a:t>
            </a:r>
          </a:p>
          <a:p>
            <a:pPr algn="just">
              <a:lnSpc>
                <a:spcPct val="150000"/>
              </a:lnSpc>
            </a:pPr>
            <a:r>
              <a:rPr lang="en-IN" sz="2000" dirty="0" smtClean="0">
                <a:latin typeface="Times New Roman" pitchFamily="18" charset="0"/>
                <a:cs typeface="Times New Roman" pitchFamily="18" charset="0"/>
              </a:rPr>
              <a:t>However, with small DAC capacitors, a variety of factors will limit the ADC performance, such as capacitor mismatches, the top plate parasitic capacitors, the comparator input nonlinear parasitic capacitors, and the leakage and clock </a:t>
            </a:r>
            <a:r>
              <a:rPr lang="en-IN" sz="2000" dirty="0" err="1" smtClean="0">
                <a:latin typeface="Times New Roman" pitchFamily="18" charset="0"/>
                <a:cs typeface="Times New Roman" pitchFamily="18" charset="0"/>
              </a:rPr>
              <a:t>feedthrough</a:t>
            </a:r>
            <a:r>
              <a:rPr lang="en-IN" sz="2000" dirty="0" smtClean="0">
                <a:latin typeface="Times New Roman" pitchFamily="18" charset="0"/>
                <a:cs typeface="Times New Roman" pitchFamily="18" charset="0"/>
              </a:rPr>
              <a:t> of the top plate switches.</a:t>
            </a:r>
          </a:p>
          <a:p>
            <a:pPr algn="just">
              <a:lnSpc>
                <a:spcPct val="150000"/>
              </a:lnSpc>
            </a:pPr>
            <a:r>
              <a:rPr lang="en-IN" sz="2000" dirty="0" smtClean="0">
                <a:latin typeface="Times New Roman" pitchFamily="18" charset="0"/>
                <a:cs typeface="Times New Roman" pitchFamily="18" charset="0"/>
              </a:rPr>
              <a:t>The performance of the ADC is mainly limited by this deterministic capacitor mismatch.</a:t>
            </a:r>
          </a:p>
          <a:p>
            <a:pPr algn="just">
              <a:lnSpc>
                <a:spcPct val="150000"/>
              </a:lnSpc>
            </a:pPr>
            <a:r>
              <a:rPr lang="en-IN" sz="2000" dirty="0" smtClean="0">
                <a:latin typeface="Times New Roman" pitchFamily="18" charset="0"/>
                <a:cs typeface="Times New Roman" pitchFamily="18" charset="0"/>
              </a:rPr>
              <a:t>High-speed and high-resolution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-to-digital converter (ADC) can be widely used in smart antenna systems, mobile communications, and other fields and at the same time, high energy efficiency is still required in these ADCs.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12 bit 100 MS/s </a:t>
                      </a:r>
                      <a:r>
                        <a:rPr lang="en-US" sz="2000" dirty="0" err="1">
                          <a:latin typeface="Times New Roman"/>
                          <a:ea typeface="Calibri"/>
                          <a:cs typeface="Latha"/>
                        </a:rPr>
                        <a:t>SARassisted</a:t>
                      </a:r>
                      <a:r>
                        <a:rPr lang="en-US" sz="2000" dirty="0">
                          <a:latin typeface="Times New Roman"/>
                          <a:ea typeface="Calibri"/>
                          <a:cs typeface="Latha"/>
                        </a:rPr>
                        <a:t> digital-slope ADC</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C.-C. Liu, M.-C. Huang, and Y.-H. Tu,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hybrid ADC combines a low-noise fine digital-slope ADC with a low-power coarse SAR ADC.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1 mW 71.5 dB SNDR 50 MS/S 13 b fully differential ring-amplifier-based SAR-assisted pipeline ADC</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Yong and M. P. Flynn,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13 bit 50 MS/s fully differential ring amplifier based SAR-assisted pipeline ADC, implemented in 65 nm CMOS.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10-bit 100-MS/s reference-free SAR ADC in 90 nm CMOS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Zhu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variable self-timed loop optimizes the reset time of the preamplifier to improve the conversion speed.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12 bit 160 MS/s two-step SAR ADC with background bit-weight calibration using a time-domain proximity detector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Zhou, B. Xu, and C. Yun,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12 bit 160 MS/s two-step pipelined SAR ADC was fabricated in a 40 nm CMOS low-leakage digital process.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676400" y="1524000"/>
            <a:ext cx="6858000" cy="44195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295400" y="10668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In this paper, a 0.9-V 12-bit 100-MS/s SAR ADC has been presented. The small unit capacitor of DAC allows for extremely high hardware utilization and yielding a wideband input network while reducing DAC settling time and power consumption. In the comparator, the proposed nonlinear capacitor correction method and the latch output glitch removal method are used, which help to improve the accuracy and speed of comparator at a low-power supply. In addition, the proposed high-speed SAR logic improved the SAR ADC’s operating speed by 75% compared with the traditional SAR logic. The prototype achieves a power consumption of less than 2.6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It has a FOM of 14.6 </a:t>
            </a:r>
            <a:r>
              <a:rPr lang="en-IN" sz="2000" dirty="0" err="1" smtClean="0">
                <a:latin typeface="Times New Roman" pitchFamily="18" charset="0"/>
                <a:cs typeface="Times New Roman" pitchFamily="18" charset="0"/>
              </a:rPr>
              <a:t>fJ</a:t>
            </a:r>
            <a:r>
              <a:rPr lang="en-IN" sz="2000" dirty="0" smtClean="0">
                <a:latin typeface="Times New Roman" pitchFamily="18" charset="0"/>
                <a:cs typeface="Times New Roman" pitchFamily="18" charset="0"/>
              </a:rPr>
              <a:t>/conversion-step and occupies an active area of only 0.014 mm2.</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C.-C. Liu, M.-C. Huang, and Y.-H. </a:t>
            </a:r>
            <a:r>
              <a:rPr lang="en-IN" sz="1600" dirty="0" err="1" smtClean="0">
                <a:latin typeface="Times New Roman" pitchFamily="18" charset="0"/>
                <a:cs typeface="Times New Roman" pitchFamily="18" charset="0"/>
              </a:rPr>
              <a:t>Tu</a:t>
            </a:r>
            <a:r>
              <a:rPr lang="en-IN" sz="1600" dirty="0" smtClean="0">
                <a:latin typeface="Times New Roman" pitchFamily="18" charset="0"/>
                <a:cs typeface="Times New Roman" pitchFamily="18" charset="0"/>
              </a:rPr>
              <a:t>, “A 12 bit 100 MS/s </a:t>
            </a:r>
            <a:r>
              <a:rPr lang="en-IN" sz="1600" dirty="0" err="1" smtClean="0">
                <a:latin typeface="Times New Roman" pitchFamily="18" charset="0"/>
                <a:cs typeface="Times New Roman" pitchFamily="18" charset="0"/>
              </a:rPr>
              <a:t>SARassisted</a:t>
            </a:r>
            <a:r>
              <a:rPr lang="en-IN" sz="1600" dirty="0" smtClean="0">
                <a:latin typeface="Times New Roman" pitchFamily="18" charset="0"/>
                <a:cs typeface="Times New Roman" pitchFamily="18" charset="0"/>
              </a:rPr>
              <a:t> digital-slope ADC,” IEEE J. Solid-State Circuits, vol. 51, no. 12, pp. 2941–2950, Aug. 2016. </a:t>
            </a:r>
          </a:p>
          <a:p>
            <a:pPr algn="just">
              <a:lnSpc>
                <a:spcPct val="160000"/>
              </a:lnSpc>
            </a:pPr>
            <a:r>
              <a:rPr lang="en-IN" sz="1600" dirty="0" smtClean="0">
                <a:latin typeface="Times New Roman" pitchFamily="18" charset="0"/>
                <a:cs typeface="Times New Roman" pitchFamily="18" charset="0"/>
              </a:rPr>
              <a:t>[2] L. Yong and M. P. Flynn, “A 1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71.5 dB SNDR 50 MS/S 13 b fully differential ring-amplifier-based SAR-assisted pipeline ADC,” in IEEE Solid-State Circuits Conf. (ISSCC) Dig. Tech. Papers, Feb. 2015, pp. 1–3. </a:t>
            </a:r>
          </a:p>
          <a:p>
            <a:pPr algn="just">
              <a:lnSpc>
                <a:spcPct val="160000"/>
              </a:lnSpc>
            </a:pPr>
            <a:r>
              <a:rPr lang="en-IN" sz="1600" dirty="0" smtClean="0">
                <a:latin typeface="Times New Roman" pitchFamily="18" charset="0"/>
                <a:cs typeface="Times New Roman" pitchFamily="18" charset="0"/>
              </a:rPr>
              <a:t>[3] Y. Zhu et al., “A 10-bit 100-MS/s reference-free SAR ADC in 90 nm CMOS,” IEEE J. Solid-State Circuits, vol. 45, no. 6, pp. 1111–1121, Jun. 2010.</a:t>
            </a:r>
          </a:p>
          <a:p>
            <a:pPr algn="just">
              <a:lnSpc>
                <a:spcPct val="160000"/>
              </a:lnSpc>
            </a:pPr>
            <a:r>
              <a:rPr lang="en-IN" sz="1600" dirty="0" smtClean="0">
                <a:latin typeface="Times New Roman" pitchFamily="18" charset="0"/>
                <a:cs typeface="Times New Roman" pitchFamily="18" charset="0"/>
              </a:rPr>
              <a:t>[4] Y. Zhou, B.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Yun</a:t>
            </a:r>
            <a:r>
              <a:rPr lang="en-IN" sz="1600" dirty="0" smtClean="0">
                <a:latin typeface="Times New Roman" pitchFamily="18" charset="0"/>
                <a:cs typeface="Times New Roman" pitchFamily="18" charset="0"/>
              </a:rPr>
              <a:t>, “A 12 bit 160 MS/s two-step SAR ADC with background bit-weight calibration using a time-domain proximity detector,” IEEE J. Solid-State Circuits, vol. 50, no. 4, pp. 920–931, Apr. 2015. </a:t>
            </a:r>
          </a:p>
          <a:p>
            <a:pPr algn="just">
              <a:lnSpc>
                <a:spcPct val="160000"/>
              </a:lnSpc>
            </a:pPr>
            <a:r>
              <a:rPr lang="en-IN" sz="1600" dirty="0" smtClean="0">
                <a:latin typeface="Times New Roman" pitchFamily="18" charset="0"/>
                <a:cs typeface="Times New Roman" pitchFamily="18" charset="0"/>
              </a:rPr>
              <a:t>[5] H. Huang, H.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Elies</a:t>
            </a:r>
            <a:r>
              <a:rPr lang="en-IN" sz="1600" dirty="0" smtClean="0">
                <a:latin typeface="Times New Roman" pitchFamily="18" charset="0"/>
                <a:cs typeface="Times New Roman" pitchFamily="18" charset="0"/>
              </a:rPr>
              <a:t>, and Y. Chiu, “A non-interleaved 12-b 330-MS/s pipelined-SAR ADC with PVT-stabilized dynamic amplifier achieving sub-1-dB SNDR variation,” IEEE J. Solid-State Circuits, vol. 52, no. 12, pp. 3235–3247, Dec. 2017.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E. Janssen et al., “An 11 b 3.6 GS/s time-interleaved SAR ADC in 65 nm CMOS,” in IEEE Int. Solid-State Circuits Conf. (ISSCC) Dig. Tech. Papers, Feb. 2013, pp. 464–465. </a:t>
            </a:r>
          </a:p>
          <a:p>
            <a:pPr algn="just">
              <a:lnSpc>
                <a:spcPct val="170000"/>
              </a:lnSpc>
            </a:pPr>
            <a:r>
              <a:rPr lang="en-IN" sz="1600" dirty="0" smtClean="0">
                <a:latin typeface="Times New Roman" pitchFamily="18" charset="0"/>
                <a:cs typeface="Times New Roman" pitchFamily="18" charset="0"/>
              </a:rPr>
              <a:t>[7] X. Tang, L. Chen, J. Song, and N. Sun, “A 10-b 750 </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W 200 MS/s fully dynamic single-channel SAR ADC in 40 nm CMOS,” in Proc. 42nd Eur. Solid-State Circuits Conf. (ESSCIRC), Sep. 2016, pp. 413–416. </a:t>
            </a:r>
          </a:p>
          <a:p>
            <a:pPr algn="just">
              <a:lnSpc>
                <a:spcPct val="170000"/>
              </a:lnSpc>
            </a:pPr>
            <a:r>
              <a:rPr lang="en-IN" sz="1600" dirty="0" smtClean="0">
                <a:latin typeface="Times New Roman" pitchFamily="18" charset="0"/>
                <a:cs typeface="Times New Roman" pitchFamily="18" charset="0"/>
              </a:rPr>
              <a:t>[8] D. V. </a:t>
            </a:r>
            <a:r>
              <a:rPr lang="en-IN" sz="1600" dirty="0" err="1" smtClean="0">
                <a:latin typeface="Times New Roman" pitchFamily="18" charset="0"/>
                <a:cs typeface="Times New Roman" pitchFamily="18" charset="0"/>
              </a:rPr>
              <a:t>Stepanovic</a:t>
            </a:r>
            <a:r>
              <a:rPr lang="en-IN" sz="1600" dirty="0" smtClean="0">
                <a:latin typeface="Times New Roman" pitchFamily="18" charset="0"/>
                <a:cs typeface="Times New Roman" pitchFamily="18" charset="0"/>
              </a:rPr>
              <a:t>, “Calibration techniques for time-interleaved SAR A/D converters,” Ph.D. dissertation, Dept. Eng. Elect. Eng., Univ. California, Berkeley, Berkeley, CA, USA, 2012. </a:t>
            </a:r>
          </a:p>
          <a:p>
            <a:pPr algn="just">
              <a:lnSpc>
                <a:spcPct val="170000"/>
              </a:lnSpc>
            </a:pP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Shikata</a:t>
            </a:r>
            <a:r>
              <a:rPr lang="en-IN" sz="1600" dirty="0" smtClean="0">
                <a:latin typeface="Times New Roman" pitchFamily="18" charset="0"/>
                <a:cs typeface="Times New Roman" pitchFamily="18" charset="0"/>
              </a:rPr>
              <a:t>, R. Sekimoto, T. Kuroda, and H. </a:t>
            </a:r>
            <a:r>
              <a:rPr lang="en-IN" sz="1600" dirty="0" err="1" smtClean="0">
                <a:latin typeface="Times New Roman" pitchFamily="18" charset="0"/>
                <a:cs typeface="Times New Roman" pitchFamily="18" charset="0"/>
              </a:rPr>
              <a:t>Ishikuro</a:t>
            </a:r>
            <a:r>
              <a:rPr lang="en-IN" sz="1600" dirty="0" smtClean="0">
                <a:latin typeface="Times New Roman" pitchFamily="18" charset="0"/>
                <a:cs typeface="Times New Roman" pitchFamily="18" charset="0"/>
              </a:rPr>
              <a:t>, “A 0.5 V 1.1 MS/sec 6.3 </a:t>
            </a:r>
            <a:r>
              <a:rPr lang="en-IN" sz="1600" dirty="0" err="1" smtClean="0">
                <a:latin typeface="Times New Roman" pitchFamily="18" charset="0"/>
                <a:cs typeface="Times New Roman" pitchFamily="18" charset="0"/>
              </a:rPr>
              <a:t>fJ</a:t>
            </a:r>
            <a:r>
              <a:rPr lang="en-IN" sz="1600" dirty="0" smtClean="0">
                <a:latin typeface="Times New Roman" pitchFamily="18" charset="0"/>
                <a:cs typeface="Times New Roman" pitchFamily="18" charset="0"/>
              </a:rPr>
              <a:t>/conversion-step SAR-ADC with tri-level comparator in 40 nm CMOS,” IEEE J. Solid-State Circuits, vol. 47, no. 4, pp. 1022–1030, Apr. 2012. </a:t>
            </a:r>
          </a:p>
          <a:p>
            <a:pPr algn="just">
              <a:lnSpc>
                <a:spcPct val="170000"/>
              </a:lnSpc>
            </a:pPr>
            <a:r>
              <a:rPr lang="en-IN" sz="1600" dirty="0" smtClean="0">
                <a:latin typeface="Times New Roman" pitchFamily="18" charset="0"/>
                <a:cs typeface="Times New Roman" pitchFamily="18" charset="0"/>
              </a:rPr>
              <a:t>[10] F. </a:t>
            </a:r>
            <a:r>
              <a:rPr lang="en-IN" sz="1600" dirty="0" err="1" smtClean="0">
                <a:latin typeface="Times New Roman" pitchFamily="18" charset="0"/>
                <a:cs typeface="Times New Roman" pitchFamily="18" charset="0"/>
              </a:rPr>
              <a:t>Kuttner</a:t>
            </a:r>
            <a:r>
              <a:rPr lang="en-IN" sz="1600" dirty="0" smtClean="0">
                <a:latin typeface="Times New Roman" pitchFamily="18" charset="0"/>
                <a:cs typeface="Times New Roman" pitchFamily="18" charset="0"/>
              </a:rPr>
              <a:t>, “A 1.2 V 10 b 20 </a:t>
            </a:r>
            <a:r>
              <a:rPr lang="en-IN" sz="1600" dirty="0" err="1" smtClean="0">
                <a:latin typeface="Times New Roman" pitchFamily="18" charset="0"/>
                <a:cs typeface="Times New Roman" pitchFamily="18" charset="0"/>
              </a:rPr>
              <a:t>MSample</a:t>
            </a:r>
            <a:r>
              <a:rPr lang="en-IN" sz="1600" dirty="0" smtClean="0">
                <a:latin typeface="Times New Roman" pitchFamily="18" charset="0"/>
                <a:cs typeface="Times New Roman" pitchFamily="18" charset="0"/>
              </a:rPr>
              <a:t>/s non-</a:t>
            </a:r>
            <a:r>
              <a:rPr lang="en-IN" sz="1600" dirty="0" err="1" smtClean="0">
                <a:latin typeface="Times New Roman" pitchFamily="18" charset="0"/>
                <a:cs typeface="Times New Roman" pitchFamily="18" charset="0"/>
              </a:rPr>
              <a:t>binany</a:t>
            </a:r>
            <a:r>
              <a:rPr lang="en-IN" sz="1600" dirty="0" smtClean="0">
                <a:latin typeface="Times New Roman" pitchFamily="18" charset="0"/>
                <a:cs typeface="Times New Roman" pitchFamily="18" charset="0"/>
              </a:rPr>
              <a:t> successive approximation ADC in 0.13 </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m CMOS,” in IEEE Solid-State Circuits Conf. (ISSCC) Dig. Tech. Papers, Feb. 2002, pp. 136–137.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1479</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0.9-V 12-bit 100-MS/s 14.6-fJ/Conversion-Step SAR ADC in 40-nm CMOS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2022-01-20T12:41:33Z</dcterms:modified>
</cp:coreProperties>
</file>