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US" b="1" dirty="0" smtClean="0"/>
              <a:t/>
            </a:r>
            <a:br>
              <a:rPr lang="en-US" b="1" dirty="0" smtClean="0"/>
            </a:br>
            <a:r>
              <a:rPr lang="en-US" b="1" dirty="0" smtClean="0"/>
              <a:t>World’s </a:t>
            </a:r>
            <a:r>
              <a:rPr lang="en-US" b="1" dirty="0" smtClean="0"/>
              <a:t>Fastest FFT Architectures: Breaking the Barrier of 100 GS/s</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4478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the fastest fast Fourier transform (FFT) hardware architectures so far. The architectures are based on a fully parallel implementation of the FFT algorithm. In order to obtain the highest throughput while keeping the resource utilization low, we base our design on making use of advanced shift-and-add techniques to implement the rotators and on selecting the most suitable FFT algorithms for these architectures. Apart from high throughput and resource efficiency, we also guarantee high accuracy in the proposed architectures. For the implementation, we have developed an automatic tool that generates the architectures as a function of the FFT size, input word length and accuracy of the rotations. We provide experimental results covering various FFT sizes, FFT algorithms, and field-programmable gate array boards. These results show that it is possible to break the barrier of 100 GS/s for FFT calculation.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exist a number of FFT hardware architecture with </a:t>
            </a:r>
            <a:r>
              <a:rPr lang="en-IN" sz="2000" dirty="0" err="1" smtClean="0">
                <a:latin typeface="Times New Roman" pitchFamily="18" charset="0"/>
                <a:cs typeface="Times New Roman" pitchFamily="18" charset="0"/>
              </a:rPr>
              <a:t>nonpower</a:t>
            </a:r>
            <a:r>
              <a:rPr lang="en-IN" sz="2000" dirty="0" smtClean="0">
                <a:latin typeface="Times New Roman" pitchFamily="18" charset="0"/>
                <a:cs typeface="Times New Roman" pitchFamily="18" charset="0"/>
              </a:rPr>
              <a:t>-of-two sizes, non-power-of-two FFTs are significantly more developed and optimized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zero-padded FFT offers increased frequency resolution by extending the length of the input data sequence in the time domain by padding with zeros at the tail of the discrete-time signal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radix-2 and radix-4 algorithms are the most widely used for implementing FFT processors because of their simple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Single-path delay feedback (SDF) pipeline FFT architectures are commonly used because they have the smallest number of non-trivial multiplications compared with other pipeline architectures, such as single-path delay </a:t>
            </a:r>
            <a:r>
              <a:rPr lang="en-IN" sz="2000" dirty="0" err="1" smtClean="0">
                <a:latin typeface="Times New Roman" pitchFamily="18" charset="0"/>
                <a:cs typeface="Times New Roman" pitchFamily="18" charset="0"/>
              </a:rPr>
              <a:t>commutator</a:t>
            </a:r>
            <a:r>
              <a:rPr lang="en-IN" sz="2000" dirty="0" smtClean="0">
                <a:latin typeface="Times New Roman" pitchFamily="18" charset="0"/>
                <a:cs typeface="Times New Roman" pitchFamily="18" charset="0"/>
              </a:rPr>
              <a:t> (SDC) and multi-path delay </a:t>
            </a:r>
            <a:r>
              <a:rPr lang="en-IN" sz="2000" dirty="0" err="1" smtClean="0">
                <a:latin typeface="Times New Roman" pitchFamily="18" charset="0"/>
                <a:cs typeface="Times New Roman" pitchFamily="18" charset="0"/>
              </a:rPr>
              <a:t>commutator</a:t>
            </a:r>
            <a:r>
              <a:rPr lang="en-IN" sz="2000" dirty="0" smtClean="0">
                <a:latin typeface="Times New Roman" pitchFamily="18" charset="0"/>
                <a:cs typeface="Times New Roman" pitchFamily="18" charset="0"/>
              </a:rPr>
              <a:t> (MDC).</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avoid this issue, it is a good time to apply all the knowledge on power-of-two FFTs to non-</a:t>
            </a:r>
            <a:r>
              <a:rPr lang="en-IN" sz="2000" dirty="0" err="1" smtClean="0">
                <a:latin typeface="Times New Roman" pitchFamily="18" charset="0"/>
                <a:cs typeface="Times New Roman" pitchFamily="18" charset="0"/>
              </a:rPr>
              <a:t>powerof</a:t>
            </a:r>
            <a:r>
              <a:rPr lang="en-IN" sz="2000" dirty="0" smtClean="0">
                <a:latin typeface="Times New Roman" pitchFamily="18" charset="0"/>
                <a:cs typeface="Times New Roman" pitchFamily="18" charset="0"/>
              </a:rPr>
              <a:t>-two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hardware architecture, an input data sequence of length N is delayed using N delay elements and the delayed data sequence is fed back to the delay elements and simultaneously transferred to a complex multiplier for multiplying by the TF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notably, compared with the conventional hardware architecture (in which the number of delay elements seriously increases with FFT length and the number of data paths), the proposed hardware architecture reduces the number of the delay elements significantly.</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structure, in an N-point RFFT, exactly N signal values are computed at the output of each FFT stage and at the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this property is satisfied by only one prior architecture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approaches for designing </a:t>
            </a:r>
            <a:r>
              <a:rPr lang="en-IN" sz="2000" dirty="0" err="1" smtClean="0">
                <a:latin typeface="Times New Roman" pitchFamily="18" charset="0"/>
                <a:cs typeface="Times New Roman" pitchFamily="18" charset="0"/>
              </a:rPr>
              <a:t>canonic</a:t>
            </a:r>
            <a:r>
              <a:rPr lang="en-IN" sz="2000" dirty="0" smtClean="0">
                <a:latin typeface="Times New Roman" pitchFamily="18" charset="0"/>
                <a:cs typeface="Times New Roman" pitchFamily="18" charset="0"/>
              </a:rPr>
              <a:t> RFFT computations have been not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canonic</a:t>
            </a:r>
            <a:r>
              <a:rPr lang="en-IN" sz="2000" dirty="0" smtClean="0">
                <a:latin typeface="Times New Roman" pitchFamily="18" charset="0"/>
                <a:cs typeface="Times New Roman" pitchFamily="18" charset="0"/>
              </a:rPr>
              <a:t> DIF RFFT computation has less twiddle factor operations than the computation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while it has the same performance as the </a:t>
            </a:r>
            <a:r>
              <a:rPr lang="en-IN" sz="2000" dirty="0" smtClean="0">
                <a:latin typeface="Times New Roman" pitchFamily="18" charset="0"/>
                <a:cs typeface="Times New Roman" pitchFamily="18" charset="0"/>
              </a:rPr>
              <a:t>work.</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canonic</a:t>
            </a:r>
            <a:r>
              <a:rPr lang="en-IN" sz="2000" dirty="0" smtClean="0">
                <a:latin typeface="Times New Roman" pitchFamily="18" charset="0"/>
                <a:cs typeface="Times New Roman" pitchFamily="18" charset="0"/>
              </a:rPr>
              <a:t> structures are not necessarily </a:t>
            </a:r>
            <a:r>
              <a:rPr lang="en-IN" sz="2000" dirty="0" err="1" smtClean="0">
                <a:latin typeface="Times New Roman" pitchFamily="18" charset="0"/>
                <a:cs typeface="Times New Roman" pitchFamily="18" charset="0"/>
              </a:rPr>
              <a:t>canonic</a:t>
            </a:r>
            <a:r>
              <a:rPr lang="en-IN" sz="2000" dirty="0" smtClean="0">
                <a:latin typeface="Times New Roman" pitchFamily="18" charset="0"/>
                <a:cs typeface="Times New Roman" pitchFamily="18" charset="0"/>
              </a:rPr>
              <a:t> with respect to the twiddle factor operations and are </a:t>
            </a:r>
            <a:r>
              <a:rPr lang="en-IN" sz="2000" dirty="0" err="1" smtClean="0">
                <a:latin typeface="Times New Roman" pitchFamily="18" charset="0"/>
                <a:cs typeface="Times New Roman" pitchFamily="18" charset="0"/>
              </a:rPr>
              <a:t>nonunique</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efficient way to implement these filters is to make use of fully parallel </a:t>
            </a:r>
            <a:r>
              <a:rPr lang="en-IN" sz="2000" dirty="0" smtClean="0">
                <a:latin typeface="Times New Roman" pitchFamily="18" charset="0"/>
                <a:cs typeface="Times New Roman" pitchFamily="18" charset="0"/>
              </a:rPr>
              <a:t>FFTs.</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hardware-efficient fully parallel FFT can reduce significantly the hardware cost of the PE in the iterative </a:t>
            </a:r>
            <a:r>
              <a:rPr lang="en-IN" sz="2000" dirty="0" smtClean="0">
                <a:latin typeface="Times New Roman" pitchFamily="18" charset="0"/>
                <a:cs typeface="Times New Roman" pitchFamily="18" charset="0"/>
              </a:rPr>
              <a:t>FFT.</a:t>
            </a:r>
          </a:p>
          <a:p>
            <a:pPr algn="just">
              <a:lnSpc>
                <a:spcPct val="150000"/>
              </a:lnSpc>
            </a:pPr>
            <a:r>
              <a:rPr lang="en-IN" sz="2000" dirty="0" smtClean="0">
                <a:latin typeface="Times New Roman" pitchFamily="18" charset="0"/>
                <a:cs typeface="Times New Roman" pitchFamily="18" charset="0"/>
              </a:rPr>
              <a:t>With the aim of designing the most efficient rotators, we also exploit different approaches to implement rotators in hardware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achieve accurate FFTs it is necessary to select coefficients with small rotator </a:t>
            </a:r>
            <a:r>
              <a:rPr lang="en-IN" sz="2000" dirty="0" smtClean="0">
                <a:latin typeface="Times New Roman" pitchFamily="18" charset="0"/>
                <a:cs typeface="Times New Roman" pitchFamily="18" charset="0"/>
              </a:rPr>
              <a:t>error.</a:t>
            </a:r>
          </a:p>
          <a:p>
            <a:pPr algn="just">
              <a:lnSpc>
                <a:spcPct val="150000"/>
              </a:lnSpc>
            </a:pPr>
            <a:r>
              <a:rPr lang="en-IN" sz="2000" dirty="0" smtClean="0">
                <a:latin typeface="Times New Roman" pitchFamily="18" charset="0"/>
                <a:cs typeface="Times New Roman" pitchFamily="18" charset="0"/>
              </a:rPr>
              <a:t>To achieve these goals, we take into account the coefficient selection, we explore different architectures for the rotators and we make use of advanced shift-and-add 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normal I/O order radix-2 FFT architecture to process twin data streams for MIMO</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X. Glittas, M. Sellathurai, and G. Lakshminarayanan,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It has an N/2-point decimation in time FFT and an N/2-point decimation in frequency FFT to process the odd and even samples of two data streams separately. </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MDC FFT/IFFT Processor with variable length for MIMO-OFDM systems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K.-J. Yang, S.-H. Tsai, and G. C. H. Chuang,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Based on the MDC architecture, we propose to use radix- </a:t>
                      </a:r>
                      <a:r>
                        <a:rPr lang="en-IN" sz="2000" i="1" dirty="0">
                          <a:latin typeface="Times New Roman" pitchFamily="18" charset="0"/>
                          <a:ea typeface="Calibri"/>
                          <a:cs typeface="Times New Roman" pitchFamily="18" charset="0"/>
                        </a:rPr>
                        <a:t>Ns</a:t>
                      </a:r>
                      <a:r>
                        <a:rPr lang="en-IN" sz="2000" dirty="0">
                          <a:latin typeface="Times New Roman" pitchFamily="18" charset="0"/>
                          <a:ea typeface="Calibri"/>
                          <a:cs typeface="Times New Roman" pitchFamily="18" charset="0"/>
                        </a:rPr>
                        <a:t> butterflies at each stage, where </a:t>
                      </a:r>
                      <a:r>
                        <a:rPr lang="en-IN" sz="2000" i="1" dirty="0">
                          <a:latin typeface="Times New Roman" pitchFamily="18" charset="0"/>
                          <a:ea typeface="Calibri"/>
                          <a:cs typeface="Times New Roman" pitchFamily="18" charset="0"/>
                        </a:rPr>
                        <a:t>Ns</a:t>
                      </a:r>
                      <a:r>
                        <a:rPr lang="en-IN" sz="2000" dirty="0">
                          <a:latin typeface="Times New Roman" pitchFamily="18" charset="0"/>
                          <a:ea typeface="Calibri"/>
                          <a:cs typeface="Times New Roman" pitchFamily="18" charset="0"/>
                        </a:rPr>
                        <a:t> is the number of data streams, so that there is only one butterfly needed in each stage.</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476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Pipelined radix-2k </a:t>
                      </a:r>
                      <a:r>
                        <a:rPr lang="en-US" sz="2000" dirty="0" err="1">
                          <a:latin typeface="Times New Roman" pitchFamily="18" charset="0"/>
                          <a:ea typeface="Calibri"/>
                          <a:cs typeface="Times New Roman" pitchFamily="18" charset="0"/>
                        </a:rPr>
                        <a:t>feedforward</a:t>
                      </a:r>
                      <a:r>
                        <a:rPr lang="en-US" sz="2000" dirty="0">
                          <a:latin typeface="Times New Roman" pitchFamily="18" charset="0"/>
                          <a:ea typeface="Calibri"/>
                          <a:cs typeface="Times New Roman" pitchFamily="18" charset="0"/>
                        </a:rPr>
                        <a:t> FFT architectures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Garrido, J. Grajal, M. A. Sanchez, and O. Gustafsson,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feedforward architectures radix-2 </a:t>
                      </a:r>
                      <a:r>
                        <a:rPr lang="en-IN" sz="2000" i="1">
                          <a:latin typeface="Times New Roman" pitchFamily="18" charset="0"/>
                          <a:ea typeface="Calibri"/>
                          <a:cs typeface="Times New Roman" pitchFamily="18" charset="0"/>
                        </a:rPr>
                        <a:t>k</a:t>
                      </a:r>
                      <a:r>
                        <a:rPr lang="en-IN" sz="2000">
                          <a:latin typeface="Times New Roman" pitchFamily="18" charset="0"/>
                          <a:ea typeface="Calibri"/>
                          <a:cs typeface="Times New Roman" pitchFamily="18" charset="0"/>
                        </a:rPr>
                        <a:t> can be used for any number of parallel samples which is a power of two.</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Challenging the limits of FFT performance on FPGAs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Garrido, M. Acevedo, A. Ehliar, and O. Gustafsson,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tool is highly </a:t>
                      </a:r>
                      <a:r>
                        <a:rPr lang="en-US" sz="2000" dirty="0" err="1">
                          <a:solidFill>
                            <a:srgbClr val="333333"/>
                          </a:solidFill>
                          <a:latin typeface="Times New Roman" pitchFamily="18" charset="0"/>
                          <a:ea typeface="Calibri"/>
                          <a:cs typeface="Times New Roman" pitchFamily="18" charset="0"/>
                        </a:rPr>
                        <a:t>parameterizable</a:t>
                      </a:r>
                      <a:r>
                        <a:rPr lang="en-US" sz="2000" dirty="0">
                          <a:solidFill>
                            <a:srgbClr val="333333"/>
                          </a:solidFill>
                          <a:latin typeface="Times New Roman" pitchFamily="18" charset="0"/>
                          <a:ea typeface="Calibri"/>
                          <a:cs typeface="Times New Roman" pitchFamily="18" charset="0"/>
                        </a:rPr>
                        <a:t> and allows for generating FFTs with different FFT sizes and amount of parallelization.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371601"/>
            <a:ext cx="6705599"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presented the fastest FFT architectures so far. The architectures correspond to a fully parallel implementation of the FFT. The design of these architectures involves the design of hardware-efficient and accurate </a:t>
            </a:r>
            <a:r>
              <a:rPr lang="en-IN" sz="2000" dirty="0" err="1" smtClean="0">
                <a:latin typeface="Times New Roman" pitchFamily="18" charset="0"/>
                <a:cs typeface="Times New Roman" pitchFamily="18" charset="0"/>
              </a:rPr>
              <a:t>shiftand</a:t>
            </a:r>
            <a:r>
              <a:rPr lang="en-IN" sz="2000" dirty="0" smtClean="0">
                <a:latin typeface="Times New Roman" pitchFamily="18" charset="0"/>
                <a:cs typeface="Times New Roman" pitchFamily="18" charset="0"/>
              </a:rPr>
              <a:t>-add rotators, the selection of rotator-efficient FFT algorithms, a proper pipelining of the architecture and the design of a tool that generates the architectures automatically. Experimental results for the implemented FFTs lead to throughput rates up to 138.5 GS/s, which breaks the barrier of 100 GS/s.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A. X. </a:t>
            </a:r>
            <a:r>
              <a:rPr lang="en-IN" sz="1600" dirty="0" err="1" smtClean="0">
                <a:latin typeface="Times New Roman" pitchFamily="18" charset="0"/>
                <a:cs typeface="Times New Roman" pitchFamily="18" charset="0"/>
              </a:rPr>
              <a:t>Glittas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Sellathurai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Lakshminarayanan</a:t>
            </a:r>
            <a:r>
              <a:rPr lang="en-IN" sz="1600" dirty="0" smtClean="0">
                <a:latin typeface="Times New Roman" pitchFamily="18" charset="0"/>
                <a:cs typeface="Times New Roman" pitchFamily="18" charset="0"/>
              </a:rPr>
              <a:t>, “A normal I/O order radix-2 FFT architecture to process twin data streams for MIMO,”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6, pp. 2402–2406, Jun.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K.-J. Yang, S.-H. Tsai, and G. C. H. Chuang, “MDC FFT/IFFT Processor with variable length for MIMO-OFDM systems,”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21, no. 4, pp. 720–731, Apr.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Grajal</a:t>
            </a:r>
            <a:r>
              <a:rPr lang="en-IN" sz="1600" dirty="0" smtClean="0">
                <a:latin typeface="Times New Roman" pitchFamily="18" charset="0"/>
                <a:cs typeface="Times New Roman" pitchFamily="18" charset="0"/>
              </a:rPr>
              <a:t>, M. A. Sanchez, and O. </a:t>
            </a:r>
            <a:r>
              <a:rPr lang="en-IN" sz="1600" dirty="0" err="1" smtClean="0">
                <a:latin typeface="Times New Roman" pitchFamily="18" charset="0"/>
                <a:cs typeface="Times New Roman" pitchFamily="18" charset="0"/>
              </a:rPr>
              <a:t>Gustafsson</a:t>
            </a:r>
            <a:r>
              <a:rPr lang="en-IN" sz="1600" dirty="0" smtClean="0">
                <a:latin typeface="Times New Roman" pitchFamily="18" charset="0"/>
                <a:cs typeface="Times New Roman" pitchFamily="18" charset="0"/>
              </a:rPr>
              <a:t>, “Pipelined radix-2k </a:t>
            </a:r>
            <a:r>
              <a:rPr lang="en-IN" sz="1600" dirty="0" err="1" smtClean="0">
                <a:latin typeface="Times New Roman" pitchFamily="18" charset="0"/>
                <a:cs typeface="Times New Roman" pitchFamily="18" charset="0"/>
              </a:rPr>
              <a:t>feedforward</a:t>
            </a:r>
            <a:r>
              <a:rPr lang="en-IN" sz="1600" dirty="0" smtClean="0">
                <a:latin typeface="Times New Roman" pitchFamily="18" charset="0"/>
                <a:cs typeface="Times New Roman" pitchFamily="18" charset="0"/>
              </a:rPr>
              <a:t> FFT architectures,”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21, no. 1, pp. 23–32, Jan.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M. Acevedo, A. </a:t>
            </a:r>
            <a:r>
              <a:rPr lang="en-IN" sz="1600" dirty="0" err="1" smtClean="0">
                <a:latin typeface="Times New Roman" pitchFamily="18" charset="0"/>
                <a:cs typeface="Times New Roman" pitchFamily="18" charset="0"/>
              </a:rPr>
              <a:t>Ehliar</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Gustafsson</a:t>
            </a:r>
            <a:r>
              <a:rPr lang="en-IN" sz="1600" dirty="0" smtClean="0">
                <a:latin typeface="Times New Roman" pitchFamily="18" charset="0"/>
                <a:cs typeface="Times New Roman" pitchFamily="18" charset="0"/>
              </a:rPr>
              <a:t>, “Challenging the limits of FFT performance on FPGAs,” in Proc.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(ISIC), Dec. 2014, pp. 172–175.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G. Kim, S. K. Shin, and M. H. </a:t>
            </a:r>
            <a:r>
              <a:rPr lang="en-IN" sz="1600" dirty="0" err="1" smtClean="0">
                <a:latin typeface="Times New Roman" pitchFamily="18" charset="0"/>
                <a:cs typeface="Times New Roman" pitchFamily="18" charset="0"/>
              </a:rPr>
              <a:t>Sunwoo</a:t>
            </a:r>
            <a:r>
              <a:rPr lang="en-IN" sz="1600" dirty="0" smtClean="0">
                <a:latin typeface="Times New Roman" pitchFamily="18" charset="0"/>
                <a:cs typeface="Times New Roman" pitchFamily="18" charset="0"/>
              </a:rPr>
              <a:t>, “New parallel MDC FFT processor with </a:t>
            </a:r>
            <a:r>
              <a:rPr lang="en-IN" sz="1600" dirty="0" err="1" smtClean="0">
                <a:latin typeface="Times New Roman" pitchFamily="18" charset="0"/>
                <a:cs typeface="Times New Roman" pitchFamily="18" charset="0"/>
              </a:rPr>
              <a:t>efiicient</a:t>
            </a:r>
            <a:r>
              <a:rPr lang="en-IN" sz="1600" dirty="0" smtClean="0">
                <a:latin typeface="Times New Roman" pitchFamily="18" charset="0"/>
                <a:cs typeface="Times New Roman" pitchFamily="18" charset="0"/>
              </a:rPr>
              <a:t> scheduling scheme,” in Proc. IEEE Asia Pacific Conf. Circuits Syst., Nov. 2014, pp. 667–670.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K. Jang, M. G. Kim, and M. H. </a:t>
            </a:r>
            <a:r>
              <a:rPr lang="en-IN" sz="1600" dirty="0" err="1" smtClean="0">
                <a:latin typeface="Times New Roman" pitchFamily="18" charset="0"/>
                <a:cs typeface="Times New Roman" pitchFamily="18" charset="0"/>
              </a:rPr>
              <a:t>Sunwoo</a:t>
            </a:r>
            <a:r>
              <a:rPr lang="en-IN" sz="1600" dirty="0" smtClean="0">
                <a:latin typeface="Times New Roman" pitchFamily="18" charset="0"/>
                <a:cs typeface="Times New Roman" pitchFamily="18" charset="0"/>
              </a:rPr>
              <a:t>, “Efficient scheduling scheme for eight-parallel MDC FFT processor,” in Proc. Int. </a:t>
            </a:r>
            <a:r>
              <a:rPr lang="en-IN" sz="1600" dirty="0" err="1" smtClean="0">
                <a:latin typeface="Times New Roman" pitchFamily="18" charset="0"/>
                <a:cs typeface="Times New Roman" pitchFamily="18" charset="0"/>
              </a:rPr>
              <a:t>SoC</a:t>
            </a:r>
            <a:r>
              <a:rPr lang="en-IN" sz="1600" dirty="0" smtClean="0">
                <a:latin typeface="Times New Roman" pitchFamily="18" charset="0"/>
                <a:cs typeface="Times New Roman" pitchFamily="18" charset="0"/>
              </a:rPr>
              <a:t> Design Conf. (ISOCC), Nov. 2015, pp. 277–278.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Ahmed, M.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Gustafsson</a:t>
            </a:r>
            <a:r>
              <a:rPr lang="en-IN" sz="1600" dirty="0" smtClean="0">
                <a:latin typeface="Times New Roman" pitchFamily="18" charset="0"/>
                <a:cs typeface="Times New Roman" pitchFamily="18" charset="0"/>
              </a:rPr>
              <a:t>, “A 512-point 8-parallel pipelined </a:t>
            </a:r>
            <a:r>
              <a:rPr lang="en-IN" sz="1600" dirty="0" err="1" smtClean="0">
                <a:latin typeface="Times New Roman" pitchFamily="18" charset="0"/>
                <a:cs typeface="Times New Roman" pitchFamily="18" charset="0"/>
              </a:rPr>
              <a:t>feedforward</a:t>
            </a:r>
            <a:r>
              <a:rPr lang="en-IN" sz="1600" dirty="0" smtClean="0">
                <a:latin typeface="Times New Roman" pitchFamily="18" charset="0"/>
                <a:cs typeface="Times New Roman" pitchFamily="18" charset="0"/>
              </a:rPr>
              <a:t> FFT for WPAN,” in Proc. Conf. Rec. 45th </a:t>
            </a:r>
            <a:r>
              <a:rPr lang="en-IN" sz="1600" dirty="0" err="1" smtClean="0">
                <a:latin typeface="Times New Roman" pitchFamily="18" charset="0"/>
                <a:cs typeface="Times New Roman" pitchFamily="18" charset="0"/>
              </a:rPr>
              <a:t>Asilomar</a:t>
            </a:r>
            <a:r>
              <a:rPr lang="en-IN" sz="1600" dirty="0" smtClean="0">
                <a:latin typeface="Times New Roman" pitchFamily="18" charset="0"/>
                <a:cs typeface="Times New Roman" pitchFamily="18" charset="0"/>
              </a:rPr>
              <a:t> Conf. Signals, Syst.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Nov. 2011, pp. 981–984.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S.-J. Huang, and S.-G. Chen, “</a:t>
            </a:r>
            <a:r>
              <a:rPr lang="en-IN" sz="1600" dirty="0" err="1" smtClean="0">
                <a:latin typeface="Times New Roman" pitchFamily="18" charset="0"/>
                <a:cs typeface="Times New Roman" pitchFamily="18" charset="0"/>
              </a:rPr>
              <a:t>Feedforward</a:t>
            </a:r>
            <a:r>
              <a:rPr lang="en-IN" sz="1600" dirty="0" smtClean="0">
                <a:latin typeface="Times New Roman" pitchFamily="18" charset="0"/>
                <a:cs typeface="Times New Roman" pitchFamily="18" charset="0"/>
              </a:rPr>
              <a:t> FFT hardware architectures based on rotator allocation,” IEEE Trans. Circuits Syst. I, Reg. Papers, vol. 65, no. 2, pp. 581–592, Feb.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Wang, C.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K. Zhang, and J. Wei, “A mixed-decimation MDF architecture for radix-2k parallel FFT,”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1, pp. 67–78, Jan.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S.-N. Tang, J.-W. Tsai, and T.-Y. Chang, “A 2.4-GS/s FFT processor for OFDM-based WPAN applications,” IEEE Trans. Circuits Syst. II, Exp. Briefs, vol. 57, no. 6, pp. 451–455, Jun.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1373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World’s Fastest FFT Architectures: Breaking the Barrier of 100 GS/s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2022-01-18T09:14:19Z</dcterms:modified>
</cp:coreProperties>
</file>