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1/17/2022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676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New Majority Gate Based Parallel BCD Adder Designs for Quantum-dot Cellular Automata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first theoretically re-defined output decimal carry in terms of majority gates and proposed a carry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lookahead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structure for calculating all the intermediate output carries. We have used this method for designing the multi-digit decimal adders.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Theoretically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our best n-digit decimal adder design reduces the delay and area-delay product (ADP) by 50% compared with previous designs.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have implemented our designs using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QCADesigner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tool.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QCADesigner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based 8-digit PBA-BCD adder achieves over 38% less delay compared with the best existing designs.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4724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unique approach to develop a QCA- based 32 bits BCD adder which can achieve higher computational speed than existing counterparts with occupying less area or count cell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work is focused on to develop a 32 bit BCD adder by adding two 32 bit BCD adder using Binary adders and if the sum is not valid BCD then we add 6 to the sum to get the valid BCD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value.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has been proved that the proposed reversible BCD arithmetic circuit is higher than the existing logic in the literature; in phrases of some of rubbish outputs, constants inputs and the gate rely.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Quantum-dot cellular automata (QCA) have been recognized as one of the technologies which could update field-impact transistor (FET)-based completely computing gadgets on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nano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-scale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diploma.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current silicon transistor technology faces challenging problems, such as high-power consumption and difficulties in feature size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reduction.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Nanotechnology is an alternative to these problems, and the international technology roadmap for semiconductors (ITRS) report summarizes several possible technology solutions.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762000"/>
            <a:ext cx="7498080" cy="5791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CFA-based BCD adder has the smallest area with the least number of cells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research work proposes a modular design of a BCD adder in QCA and shows analyses based upon those designs A crucial building block for decimal operations is the decimal adder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BCD adder using majority gates is efficient in term of delay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shape is based totally on a today's algorithm that requires handiest 3 majority gates and two inverters for the QCA addition.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mentioned that the bit-serial QCA adder makes use of a variation of the proposed one-bit QCA adder.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hese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designs can be further optimized to reduce hardware complexity. Carry flow adder (CFA) based and carry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lookahead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adder (CLA) based BCD adders are presented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which show good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performance.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Due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the proposed new formulations as presented in the previous sections, when the scale of the design increases, our proposed approach shows excellent performance in terms of delay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Moreover,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exploits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novel binary adder to propose the efficient 1-digit BCD adder, reducing comprehensive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consumption.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have used different types of binary adders, such as RCA, CFA and parallel binary adder (PBA) for realizing the proposed multi-digit BCD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adder.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644650"/>
                <a:gridCol w="3600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Hardware designs for decimal floating-point addition and related operations</a:t>
                      </a:r>
                      <a:endParaRPr lang="en-IN" sz="20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L. K. Wang, M. J. Schulte, J. D. Thompson, and N. Jairam, 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To reduce their delay, the DFP adder and MFU use decimal injection-based rounding, a new form of decimal operand alignment, and a fast flag-based method for rounding and overflow detection.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High performance parallel decimal multipliers using hybrid BCD codes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X. Cui, W. Dong, W. Liu, E. E. Swartzlander Jr, and F. Lombardi, 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An improved PPG circuit and an improved parallel prefix/carry-select decimal adder are proposed to further improve the performance of the proposed multipliers. </a:t>
                      </a:r>
                      <a:endParaRPr lang="en-IN" sz="20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1314450"/>
                <a:gridCol w="3829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Design tools for an emerging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SoC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technology: quantum-dot cellular automata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K. Walus and G. A. Jullien,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This paradigm shift will also have to encompass the tools and design culture that have made the current SoC technology possible-the ability to design monolithic integrated circuits with many hundreds of millions of transistors.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Nano scale computational architectures with spin wave bus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A. Khitun and K. L. Wang,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We propose and analyze a new kind of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nano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 scale computational architectures using spin waves as a physical mechanism for device interconnection.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676400"/>
            <a:ext cx="6705600" cy="4419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6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paper, we have developed a general methodology to obtain low-delay for multi-digit BCD adders in QCA. The methodology has been applied to the RCA, CFA, PBA based BCD adders to obtain the low-delay. Theoretically, our n-digit PBA-BCD adder design requires 50% less delay and ADP compared with the design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in.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have validated our designs using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QCADesigner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tool. From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QCADesigner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layout results, 8-digit PBA-BCD adder requires at least 38% less delay compared with the existing best designs.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L. K. Wang, M. J. Schulte, J. D. Thompson, and N.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Jairam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“Hardware designs for decimal floating-point addition and related operations,” IEEE Transactions on Computers, vol. 58, no. 3, pp. 322-335, 2009.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Shankland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“IBMs POWER6 gets help with math, multimedia,” in ZDNet News, 2006.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X. Cui, W. Dong, W. Liu, E. E.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Swartzlander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F. Lombardi, “High performance parallel decimal multipliers using hybrid BCD codes,” IEEE Transactions on Computers, vol. 66, no. 12, pp. 1994-2004, 2017.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K.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Walus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G.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Jullien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“Design tools for an emerging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SoC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technology: quantum-dot cellular automata,” in Proceedings of the IEEE, vol. 94, no. 6, pp. 1225-1244, 2006.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Vacca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Graziano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J. Wang, F. Cairo, and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Causapruno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NanoMagnet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Logic: An Architectural Level Overview. Springer Berlin Heidelberg, 2014.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Khitun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K. L. Wang, “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Nano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scale computational architectures with spin wave bus,”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Superlattices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&amp; Microstructures, vol. 38, no. 3, pp. 184- 200, 2005.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Taghizadeh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Askari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K.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Fardad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“BCD computing structures in quantum-dot cellular automata,” in Proc. International Conference on Computer and Communication Engineering, 2008, pp. 1042-1045.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F.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Kharbash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G.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Chaudhry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“The design of quantum-dot cellular automata decimal adder,” in Proc. IEEE International Conference on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Multitopic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2008, pp. 71-75.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W. Liu, L. Lu, M. O’Neil, and E. E.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Swartzlander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“Cost-efficient decimal adder design in quantum-dot cellular automata,” in Proc. IEEE International Symposium on Circuits and Systems, 2011, pp. 1347-1350.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Cocorullo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Corsonello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F.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Frustaci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Perri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“Design of efficient BCD adders in quantum-dot cellular automata,” IEEE Transactions on Circuits &amp; Systems II Express Briefs, vol. 64, no. 5, pp. 575-579, 2017.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1268</TotalTime>
  <Words>1314</Words>
  <Application>Microsoft Office PowerPoint</Application>
  <PresentationFormat>On-screen Show (4:3)</PresentationFormat>
  <Paragraphs>69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New Majority Gate Based Parallel BCD Adder Designs for Quantum-dot Cellular Automata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CONCLUSION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567</cp:revision>
  <dcterms:created xsi:type="dcterms:W3CDTF">2006-08-16T00:00:00Z</dcterms:created>
  <dcterms:modified xsi:type="dcterms:W3CDTF">2022-01-17T07:23:27Z</dcterms:modified>
</cp:coreProperties>
</file>