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1816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A </a:t>
            </a:r>
            <a:r>
              <a:rPr lang="en-US" b="1" dirty="0" err="1" smtClean="0"/>
              <a:t>Nanopower</a:t>
            </a:r>
            <a:r>
              <a:rPr lang="en-US" b="1" dirty="0" smtClean="0"/>
              <a:t> </a:t>
            </a:r>
            <a:r>
              <a:rPr lang="en-US" b="1" dirty="0" err="1" smtClean="0"/>
              <a:t>Biopotential</a:t>
            </a:r>
            <a:r>
              <a:rPr lang="en-US" b="1" dirty="0" smtClean="0"/>
              <a:t> </a:t>
            </a:r>
            <a:r>
              <a:rPr lang="en-US" b="1" dirty="0" err="1" smtClean="0"/>
              <a:t>Lowpass</a:t>
            </a:r>
            <a:r>
              <a:rPr lang="en-US" b="1" dirty="0" smtClean="0"/>
              <a:t> Filter Using Sub threshold Current-Reuse </a:t>
            </a:r>
            <a:r>
              <a:rPr lang="en-US" b="1" dirty="0" err="1" smtClean="0"/>
              <a:t>Biquads</a:t>
            </a:r>
            <a:r>
              <a:rPr lang="en-US" b="1" dirty="0" smtClean="0"/>
              <a:t> With Bulk Effect Self-Neutralization</a:t>
            </a:r>
            <a:r>
              <a:rPr lang="en-IN" b="1" dirty="0" smtClean="0"/>
              <a:t/>
            </a:r>
            <a:br>
              <a:rPr lang="en-IN" b="1" dirty="0" smtClean="0"/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nanopower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CMOS 4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-order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lowpass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filter suitable for biomedical applications is presented. The filter is formed by cascading two types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subthreshold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current-reuse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biquadratic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cell. Each proposed cell is capable of neutralizing the bulk effect that induces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passband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attenuation. The nearly 0 dB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passband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gain can thus be maintained while the entire filter circuit remains compact and power-efficient. Designed for electrocardiogram detection as an example of application, the filter prototype has been fabricated in a 0.35 µm CMOS process occupying 269 µm × 383 µm chip area. Measurements verify that the filter can operate from a 1.5 V single supply and consumes 5.25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while providing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cutoff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frequency of 100 Hz and input-referred noise of 39.38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μVrms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intermodulation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-free dynamic range of 51.48 dB is obtained from a two-tone test of 50 and 60 Hz input frequencies. Compared with state-of-the-art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nanopower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lowpass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filters using the most relevant and reasonable figure of merit, the proposed filter ranks the best.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existence of a transmission window, flanking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polariton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minimum, extends well into the stable regime.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regime, the system demonstrates a stark duality in signal transport, marked by the possibility of achieving both transparency and opacity, for the same set of system parameters.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greater signal sensitivity and control incorporated by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harmonicity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could be harnessed for the design of photonic devices with optical switching properties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there exists no single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allen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compassing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quantum system capable of holding up to all the requirements and vital performance metrics of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modern day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signal-processing network.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 tackles the aforementioned problem by introducing two current-reuse CMOS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biquads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so that their problems of bulk effect can be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neutralized.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tried to mitigate the mismatch problem by combining common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centroid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inter-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digitation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layout techniques to all current mirror circuits.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impact of transistor mismatch could be further lowered, applying larger transistor channel sizes, at the cost of silicon area of the filter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Switched capacitor (SC) filters are not suitable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lowfrequency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applications as they suffer from clock feed-through and leakage problems in advanced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processes.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CMOS structure of the proposed filter utilize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bulkdriven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technique and operates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subthreshold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region to achieve extremely low-voltage supply (0.3V)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nanopower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consumption (0.676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for cut-off frequency of 100 Hz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 we propose a new solution for an ULV ECG filter based on the BD approach.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filter is a cascade connection of two newly-proposed second-order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biquad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filters, developed from a compact current re-use CMOS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buffers.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idea has been next adopted to signal filtering purposes, in a similar way as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described.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slope factors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pMOS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nMOS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are slightly different and this can also be another non-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ideality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affecting the filter performance apart from the bulk effect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is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line with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fundamental trade-off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design that to achieve low noise performance for a certain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we need to sacrifice capacitive area and current consumption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represents the standard form of a second-order transfer function with a unity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passband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gain that can be used for cascade design of a higher-order LPF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design, the bias currents are in the range of a few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nanoamperes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or below, and all transistors used are largely sized, the flicker noise can be neglected and the shot noise becomes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dominant.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492250"/>
                <a:gridCol w="3752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Microelectrodes, microelectronics, and implantable neural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microsystems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Wise, A. Sodagar, Y. Yao, M. Gulari, G. Perlin, and K. Najafi,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Lithographically defined microelectrode arrays now permit high-density recording and stimulation in the brain and are facilitating new insights into the organization and function of the central nervous system.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The design of integrated circuits to observe brain activity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R. R. Harrison,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ability to monitor the simultaneous electrical activity of multiple neurons in the brain enables a wide range of scientific and clinical endeavors.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152650"/>
                <a:gridCol w="2990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1 V 450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nW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fully integrated programmable biomedical sensor interface chip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X. D. Zou, X. Y. Xu, L. B. Yao, and Y. Lian,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paper presents a fully integrated programmable biomedical sensor interface chip dedicated to the processing of various types of biomedical signals.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On the design and characterization of femtoampere current-mode circuits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B. Linares-Barranco and T. Serrano-Gotarredona,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technique involves specific-current extractors and logarithmic current splitters for obtaining on-chip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subpicoampere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currents.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447800"/>
            <a:ext cx="6781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Theory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design considerations of two compact power-efficient CMOS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biquads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their application to a 4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-order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biopotential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LPF filter have been described. The LPF, fabricated in a 0.35 µm CMOS process, provides a near 0 dB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passband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gain by self-neutralizing the bulk effect without the need for any additional compensation circuit. Compared with other state-of-the-art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nanopower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LPFs, the proposed filter attains the best FoM1. It can thus be useful for ultra-low-power biomedical signal acquisition.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K. Wise,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Sodagar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Y. Yao,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Gulari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Perlin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Najafi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“Microelectrodes, microelectronics, and implantable neural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microsystems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Proceedings of the IEEE, vol. 96, pp. 1184–1202, Jul. 2008.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R. R. Harrison, “The design of integrated circuits to observe brain activity,” Proceedings of the IEEE, vol. 96, no. 7, pp. 1203-1216, Jul. 2008.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X.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Zou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X.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L. B. Yao, and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Lian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1 V 450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nW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fully integrated programmable biomedical sensor interface chip,” IEEE J. Solid-State Circuits, vol. 44, no. 4, pp. 1067-1077, Apr. 2009.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J. G. Webster, Medical Instrumentations: Application and Design, New York: Wiley, 1995.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B. Linares-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Barranco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T. Serrano-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Gotarredona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“On the design and characterization of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femtoampere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current-mode circuits,” IEEE Journal of Solid-State Circuits, vol. 38, no. 8, pp. 1353-1363, Aug. 2003.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[6] C.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Sawigun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W.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Ngamkham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and W.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Serdijn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“A 0.5-V, 2-nW, 55-dB DR, fourth-order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bandpass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filter using single branch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biquads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: An efficient design for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FoM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enhancement,” Microelectronics Journal, vol. 35, no. 15, pp. 367-374, April 2014.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7] T.-T. Zhang, P.-I.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Mak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M.-I,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P.-U.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Mak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M.-K. Law, S.-H. Pun, F. Wan and R. Martins, “15-nW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biopotential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LPFs in 0.35-µm CMOS using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subthreshold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-source-follower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biquads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with and without gain compensation,” IEEE Transactions on Biomedical Circuits and Systems, vol. 7, no. 5, pp. 690-702, Mar. 2013.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8] S. D’Amico,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Conta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and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Baschirotto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“A 4.1-mW, 10-MHz, fourth-order source-follower-based continuous-time filter with 79-dB DR,” IEEE J. Solid-State Circuits, pp. 2713-2719, Dec. 2006.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9] Y. Chen, P.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Mak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Y. Zhou, “Source-follower-based bi-quad cell for continuous-time zero-pole type filters,” in Proc. IEEE International Symposium on Circuits and Systems, Paris, 2010, pp. 3629-3632.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10] Y. Chen, P.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Mak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L. Zhang and Y. Wang, “0.07 mm2 , 2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mW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75 MHz-IF, fourth-order BPF using source-follower-based resonator in 90 nm CMOS,” IET Electronics Letters, vol. 48, no. 10, pp. 552-554, 10 May 2012. </a:t>
            </a:r>
            <a:endParaRPr lang="en-IN" sz="1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1282</TotalTime>
  <Words>1452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A Nanopower Biopotential Lowpass Filter Using Sub threshold Current-Reuse Biquads With Bulk Effect Self-Neutralization 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567</cp:revision>
  <dcterms:created xsi:type="dcterms:W3CDTF">2006-08-16T00:00:00Z</dcterms:created>
  <dcterms:modified xsi:type="dcterms:W3CDTF">2022-01-17T13:33:20Z</dcterms:modified>
</cp:coreProperties>
</file>