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12/25/2021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0292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Line Coding Technique for Channel Equalization: Integrated Pulse-Width Modulation and Consecutive Digit Chopping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presents two new line-coding schemes, integrated pulse width modulation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iPWM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and consecutive digit chopping (CDC) for equalizing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lossy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channels with the aim of achieving energy efficient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communication. The proposed technology friendly encoding schemes are able to overcome the fundamental limitations imposed by Manchester or pulse-width modulation encoding on high-speed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transceivers. A highly digital encoder architecture is leveraged to implement 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iPWM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CDC encoding. Energy-efficient operation of the proposed encoding is demonstrated on a high-speed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transceiver that can operate from 10 to 18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/s. Fabricated in a 65-nm CMOS process, the transceiver operates with supply voltages of 0.9 V, 1 V, and 1.1 V. With the help of 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iPWM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encoding, the transceiver can equalize over 27-dB of channel loss while operating at 16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/s with an efficiency of 4.37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pJ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/bit. The design occupies an active die area of 0.21 mm2.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533400"/>
            <a:ext cx="7498080" cy="6096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Conventional feat techniques on the receiver finish admire call feedback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equalizers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have tight feedback temporal arrangement constraints, that end in higher power consumption because the rate increases.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Feed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forward equalization (FFE) on the transmitter with voltage mode driver avoids the feedback path and ends up in economical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equalization.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PWM encoding needs the insertion of a particular narrow pulse in each knowledge bit.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slender pulses should be accurately reproduced at the transmitter output, that necessitates very wide information measure within the high-speed data path, leading to poor energy potency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 in scaling PWM coding to higher data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rates.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334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Although such a divided FFE implementation helps to keep up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aconstant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output termination resistance (50) across all faucet settings, it comes at the price of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(a) increased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signal power,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b) increased change power since multiple segments are needed to attain desired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one-dimensionality,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c) tight coupling between fifty termination standardization and FFE tap coefficients tuning.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These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3 constraints cut back the FFE potency because the range of FFE faucets are increased to equalize serious channel loss.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5334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7498080" cy="6172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CDC encoding is impressed by the magnetic recording systems, that introduced management transitions within the knowledge stream to cut back the impact of pulse state of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affairs.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pulse of opposite polarity in the middle of CIDs introduces high-frequency element in the data stream, which helps to reduce the post-cursor ISI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Energy-efficient operation of the proposed encoding is incontestable on a high-speed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transceiver which will operate from ten to eighteen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highly-digital encoder design is proposed to implement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iPWM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government agency scheme, which is ascendible in nature and achieves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widerange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high-resolution secret writing constant tuning.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performance of the transceiver was improved further by using additional power in the receiver, to compensate a loss of 27dB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performance summary of the proposed transceiver and compares it with state-of-the-art transceiver designs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Equalization of the channel loss consumes significant power and degrades the energy efficiency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communication link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Conventional line-coding techniques such as Manchester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encoding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(also known as pulse width modulation or PWM), can equalize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channel without increasing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signaling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power, without segmenting the output driver, and without coupling the 50 termination tuning with the coefficient tuning.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720850"/>
                <a:gridCol w="3524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7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Gb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/s embedded clock transceiver for energy proportional links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T. Anand, M. Talegaonkar, A. Elkholy, S. Saxena, A. Elshazly, and P. K. Hanumolu,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proposed transceiver demonstrates power scalability with a wide range of link utilization and, therefore, helps in improving overall system efficiency.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Adaptive equalization and data recovery in a dualmode (PAM2/4) serial link transceiver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V. Stojanovi´c et al.,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To achieve high bit rates link designers are using more sophisticated communication techniques, often turning to 4PAM transmission or decision-feedback equalization (DFE).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08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771650"/>
                <a:gridCol w="33718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Fully digital transmit equalizer with dynamic impedance modulation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R. Sredojevic and V. Stojanovic,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Dynamic impedance modulation is found to be the most energy-efficient mechanism for transmit pre-emphasis, when compared with impedance-maintaining current and voltage-mode drivers.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Design and analysis of energy-efficient reconfigurable pre-emphasis voltage-mode transmitters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Y. Lu, K. Jung, Y. Hidaka, and E. Alon,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paper analyzes the signaling and digital power overhead of pre-emphasis voltage-mode transmitters.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447800"/>
            <a:ext cx="66294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09600"/>
            <a:ext cx="7498080" cy="60960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work introduces two new energy efficient line-coding schemes for equalization: integrated pulse width modulation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iPWM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and consecutive digit chopping (CDC). 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iPWM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achieves eye openings, which are comparable to FFE and Manchester. A highly-digital encoder architecture is proposed to implement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iPWM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CDC scheme, which is scalable in nature and achieves wide-range high-resolution encoding coefficient tuning. A 10 to 18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transceiver implementation of the proposed scheme is demonstrated with measured results. The transceiver was capable of equalizing over 27dB of channel loss, while operating at 16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/s, with an efficiency of 4.37pJ/bit. The proposed line-coding techniques can co-exist and can also be employed along with other conventional equalization techniques such as CTLE (implemented in the receiver). In future, the proposed line-coding techniques can be further extended to operate with FFE and DFE based transceivers to make them backward compatible with existing receivers. While in this work, the proposed line-coding schemes were demonstrated to equalize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channel, these coding techniques can be also be employed to equalize low bandwidth path in RF and optical communication systems.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Anand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Wireline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Link Performance Survey. Accessed: Jan. 2018. [Online]. Available: https://web.engr.oregonstate.edu/~anandt/linksurvey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Anand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Talegaonkar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Elkholy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Saxena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Elshazly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P.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Hanumolu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7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Gb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/s embedded clock transceiver for energy proportional links,” IEEE J. Solid-State Circuits, vol. 50, no. 12, pp. 3101–3119, Dec. 2015.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R. Payne et al., “A 6.25-Gb/s binary transceiver in 0.13-</a:t>
            </a:r>
            <a:r>
              <a:rPr lang="el-GR" sz="1600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m CMOS for serial data transmission across high loss legacy backplane channels,” IEEE J. Solid-State Circuits, vol. 40, no. 12, pp. 2646–2655, Dec. 2005.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Musah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et al., “A 4–32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Gb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/s bidirectional link with 3-tap FFE/6-tap DFE and collaborative CDR in 22 nm CMOS,” IEEE J. Solid-State Circuits, vol. 49, no. 12, pp. 3079–3090, Dec. 2015.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V.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Stojanovi´c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et al., “Adaptive equalization and data recovery in a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dualmode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(PAM2/4) serial link transceiver,” in Proc. IEEE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Symp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VLSI Circuits, Jun. 2004, pp. 348–351.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K. L. J. Wong,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Hatamkhani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Mansuri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C. K. K. Yang, “A 27-mW 3.6-Gb/s I/O transceiver,” IEEE J. Solid-State Circuits, vol. 39, no. 4, pp. 602–612, Apr. 2004.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Sredojevic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V.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Stojanovic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“Fully digital transmit equalizer with dynamic impedance modulation,” IEEE J. Solid-State Circuits, vol. 46, no. 8, pp. 1857–1869, Aug. 2011.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Y. Lu, K. Jung, Y. Hidaka, and E.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Alon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“Design and analysis of energy-efficient reconfigurable pre-emphasis voltage-mode transmitters,” IEEE J. Solid-State Circuits, vol. 48, no. 8, pp. 1898–1909, Aug. 2013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[9] G. E. Thomas, “Magnetic storage,” in Proc. 1st Cambridge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Conf., 1949. [Online]. Available: http://www.chilton-computing.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org.uk/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acl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/literature/manuals/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cambridge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/p017.htm.</a:t>
            </a: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Saxena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R.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Nandwana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P. K.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Hanumolu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5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Gb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/s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energyefficient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voltage-mode transmitter using time-based de-emphasis,” IEEE J. Solid-State Circuits, vol. 49, no. 8, pp. 1827–1836, Aug. 2014.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1254</TotalTime>
  <Words>1492</Words>
  <Application>Microsoft Office PowerPoint</Application>
  <PresentationFormat>On-screen Show (4:3)</PresentationFormat>
  <Paragraphs>69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Line Coding Technique for Channel Equalization: Integrated Pulse-Width Modulation and Consecutive Digit Chopping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570</cp:revision>
  <dcterms:created xsi:type="dcterms:W3CDTF">2006-08-16T00:00:00Z</dcterms:created>
  <dcterms:modified xsi:type="dcterms:W3CDTF">2021-12-25T15:18:40Z</dcterms:modified>
</cp:coreProperties>
</file>