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495800"/>
          </a:xfrm>
        </p:spPr>
        <p:txBody>
          <a:bodyPr>
            <a:normAutofit/>
          </a:bodyPr>
          <a:lstStyle/>
          <a:p>
            <a:pPr algn="ctr"/>
            <a:r>
              <a:rPr lang="en-US" b="1" dirty="0" smtClean="0"/>
              <a:t/>
            </a:r>
            <a:br>
              <a:rPr lang="en-US" b="1" dirty="0" smtClean="0"/>
            </a:br>
            <a:r>
              <a:rPr lang="en-US" b="1" dirty="0" smtClean="0"/>
              <a:t>A </a:t>
            </a:r>
            <a:r>
              <a:rPr lang="en-US" b="1" dirty="0" smtClean="0"/>
              <a:t>Novel Design of Flip-Flop Circuits using Quantum Dot Cellular Automata(QCA)</a:t>
            </a:r>
            <a:r>
              <a:rPr lang="en-IN" b="1" dirty="0" smtClean="0"/>
              <a:t/>
            </a:r>
            <a:br>
              <a:rPr lang="en-IN" b="1"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the device dimension is shrinking day by day the conventional transistor based CMOS technology encounters serious hindrances due to the physical barriers of the technology such as ultra-thin gate oxides, short channel effects, leakage currents &amp; excessive power dissipation at </a:t>
            </a:r>
            <a:r>
              <a:rPr lang="en-IN" sz="2000" dirty="0" err="1" smtClean="0">
                <a:latin typeface="Times New Roman" pitchFamily="18" charset="0"/>
                <a:cs typeface="Times New Roman" pitchFamily="18" charset="0"/>
              </a:rPr>
              <a:t>nano</a:t>
            </a:r>
            <a:r>
              <a:rPr lang="en-IN" sz="2000" dirty="0" smtClean="0">
                <a:latin typeface="Times New Roman" pitchFamily="18" charset="0"/>
                <a:cs typeface="Times New Roman" pitchFamily="18" charset="0"/>
              </a:rPr>
              <a:t> scale regimes. Quantum Dot Cellular Automata is an alternate challenging quantum phenomenon that provides a completely different computational platform to design digital logic circuits using quantum dots confined in the potential well to effectively process and transfer information at </a:t>
            </a:r>
            <a:r>
              <a:rPr lang="en-IN" sz="2000" dirty="0" err="1" smtClean="0">
                <a:latin typeface="Times New Roman" pitchFamily="18" charset="0"/>
                <a:cs typeface="Times New Roman" pitchFamily="18" charset="0"/>
              </a:rPr>
              <a:t>nano</a:t>
            </a:r>
            <a:r>
              <a:rPr lang="en-IN" sz="2000" dirty="0" smtClean="0">
                <a:latin typeface="Times New Roman" pitchFamily="18" charset="0"/>
                <a:cs typeface="Times New Roman" pitchFamily="18" charset="0"/>
              </a:rPr>
              <a:t> level as a competitor of traditional CMOS based technology. This paper has demonstrated the implementation of circuits like D, T and JK flip flops using a derived expression from SR flip-flop. The kink energy and energy dissipations has been calculated to determine the robustness of the designed flip-flops. The simulation results have been verified using QCA Designer simulation tool.</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CMOS </a:t>
            </a:r>
            <a:r>
              <a:rPr lang="en-IN" sz="2000" dirty="0" smtClean="0">
                <a:latin typeface="Times New Roman" pitchFamily="18" charset="0"/>
                <a:cs typeface="Times New Roman" pitchFamily="18" charset="0"/>
              </a:rPr>
              <a:t>technology is one of the most popular technology in the computer chip design industry and broadly used today to form integrated circuits in numerous and varied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technology makes use of both P channel and N channel semiconductor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of the most popular MOSFET technologies available today is the Complementary MOS or CMOS technology.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is the dominant semiconductor technology for microprocessors, microcontroller chips, memories like RAM, ROM, EEPROM and application specific integrated circuits (ASICs</a:t>
            </a:r>
            <a:r>
              <a:rPr lang="en-IN" sz="2000" dirty="0" smtClean="0">
                <a:latin typeface="Times New Roman" pitchFamily="18" charset="0"/>
                <a:cs typeface="Times New Roman" pitchFamily="18"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conventional CMOS technology faces serious challenging problems due to the physical limitations in its feature size reduction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avoid the input and output lagging problem, we generally use clock signal to add delay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CMOS the serious effects due to physical barriers such as short channel </a:t>
            </a:r>
            <a:r>
              <a:rPr lang="en-IN" sz="2000" dirty="0" smtClean="0">
                <a:latin typeface="Times New Roman" pitchFamily="18" charset="0"/>
                <a:cs typeface="Times New Roman" pitchFamily="18" charset="0"/>
              </a:rPr>
              <a:t>effect , leakage </a:t>
            </a:r>
            <a:r>
              <a:rPr lang="en-IN" sz="2000" dirty="0" smtClean="0">
                <a:latin typeface="Times New Roman" pitchFamily="18" charset="0"/>
                <a:cs typeface="Times New Roman" pitchFamily="18" charset="0"/>
              </a:rPr>
              <a:t>current and excessive power dissipation at </a:t>
            </a:r>
            <a:r>
              <a:rPr lang="en-IN" sz="2000" dirty="0" err="1" smtClean="0">
                <a:latin typeface="Times New Roman" pitchFamily="18" charset="0"/>
                <a:cs typeface="Times New Roman" pitchFamily="18" charset="0"/>
              </a:rPr>
              <a:t>nano</a:t>
            </a:r>
            <a:r>
              <a:rPr lang="en-IN" sz="2000" dirty="0" smtClean="0">
                <a:latin typeface="Times New Roman" pitchFamily="18" charset="0"/>
                <a:cs typeface="Times New Roman" pitchFamily="18" charset="0"/>
              </a:rPr>
              <a:t> scale regions.</a:t>
            </a: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possible alternative method is QCA to overcome this problem</a:t>
            </a:r>
            <a:r>
              <a:rPr lang="en-IN" sz="2000" dirty="0" smtClean="0">
                <a:latin typeface="Times New Roman" pitchFamily="18" charset="0"/>
                <a:cs typeface="Times New Roman" pitchFamily="18" charset="0"/>
              </a:rPr>
              <a:t>. QCA technology transfer’s </a:t>
            </a:r>
            <a:r>
              <a:rPr lang="en-IN" sz="2000" dirty="0" smtClean="0">
                <a:latin typeface="Times New Roman" pitchFamily="18" charset="0"/>
                <a:cs typeface="Times New Roman" pitchFamily="18" charset="0"/>
              </a:rPr>
              <a:t>information by means of polarization using the flow of electrical </a:t>
            </a:r>
            <a:r>
              <a:rPr lang="en-IN" sz="2000" dirty="0" smtClean="0">
                <a:latin typeface="Times New Roman" pitchFamily="18" charset="0"/>
                <a:cs typeface="Times New Roman" pitchFamily="18" charset="0"/>
              </a:rPr>
              <a:t>current.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proposed the optimized QCA JK flip flops, which require minimum area, number of cells and clock phases.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dual edge triggered Flip-flops based 4-bit up </a:t>
            </a:r>
            <a:r>
              <a:rPr lang="en-IN" sz="2000" dirty="0" smtClean="0">
                <a:latin typeface="Times New Roman" pitchFamily="18" charset="0"/>
                <a:cs typeface="Times New Roman" pitchFamily="18" charset="0"/>
              </a:rPr>
              <a:t>counter.</a:t>
            </a:r>
          </a:p>
          <a:p>
            <a:pPr algn="just">
              <a:lnSpc>
                <a:spcPct val="150000"/>
              </a:lnSpc>
            </a:pPr>
            <a:r>
              <a:rPr lang="en-IN" sz="2000" dirty="0" smtClean="0">
                <a:latin typeface="Times New Roman" pitchFamily="18" charset="0"/>
                <a:cs typeface="Times New Roman" pitchFamily="18" charset="0"/>
              </a:rPr>
              <a:t>QCA is a novel emerging technology in which logic states are not stored as voltage levels, but rather the position of individual electrons.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QCA cell in contrast to electronics based on transistors, QCA does not operate by the transport of electrons, but by the adjustment of electrons in a small limited area of only a few square </a:t>
            </a:r>
            <a:r>
              <a:rPr lang="en-IN" sz="2000" dirty="0" err="1" smtClean="0">
                <a:latin typeface="Times New Roman" pitchFamily="18" charset="0"/>
                <a:cs typeface="Times New Roman" pitchFamily="18" charset="0"/>
              </a:rPr>
              <a:t>nanometers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QCA </a:t>
            </a:r>
            <a:r>
              <a:rPr lang="en-IN" sz="2000" dirty="0" smtClean="0">
                <a:latin typeface="Times New Roman" pitchFamily="18" charset="0"/>
                <a:cs typeface="Times New Roman" pitchFamily="18" charset="0"/>
              </a:rPr>
              <a:t>is implemented by quadratic cells, the so-called QCA cells.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scaling of CMOS devices at </a:t>
            </a:r>
            <a:r>
              <a:rPr lang="en-IN" sz="2000" dirty="0" err="1" smtClean="0">
                <a:latin typeface="Times New Roman" pitchFamily="18" charset="0"/>
                <a:cs typeface="Times New Roman" pitchFamily="18" charset="0"/>
              </a:rPr>
              <a:t>nano</a:t>
            </a:r>
            <a:r>
              <a:rPr lang="en-IN" sz="2000" dirty="0" smtClean="0">
                <a:latin typeface="Times New Roman" pitchFamily="18" charset="0"/>
                <a:cs typeface="Times New Roman" pitchFamily="18" charset="0"/>
              </a:rPr>
              <a:t> scale affects the performance of several factors like heat dissipation and leakage </a:t>
            </a:r>
            <a:r>
              <a:rPr lang="en-IN" sz="2000" dirty="0" smtClean="0">
                <a:latin typeface="Times New Roman" pitchFamily="18" charset="0"/>
                <a:cs typeface="Times New Roman" pitchFamily="18" charset="0"/>
              </a:rPr>
              <a:t>currents.</a:t>
            </a:r>
          </a:p>
          <a:p>
            <a:pPr algn="just">
              <a:lnSpc>
                <a:spcPct val="150000"/>
              </a:lnSpc>
            </a:pPr>
            <a:r>
              <a:rPr lang="en-IN" sz="2000" dirty="0" smtClean="0">
                <a:latin typeface="Times New Roman" pitchFamily="18" charset="0"/>
                <a:cs typeface="Times New Roman" pitchFamily="18" charset="0"/>
              </a:rPr>
              <a:t>The advantages of QCA over conventional CMOS technology include lesser delay, high density circuits and low power consumption which permits us to perform quantum computing in near future.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novel efficient designs for QCA JK flip flop without wire-crossing are presented.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novel efficient designs for QCA JK flip flop without </a:t>
            </a:r>
            <a:r>
              <a:rPr lang="en-IN" sz="2000" dirty="0" err="1" smtClean="0">
                <a:latin typeface="Times New Roman" pitchFamily="18" charset="0"/>
                <a:cs typeface="Times New Roman" pitchFamily="18" charset="0"/>
              </a:rPr>
              <a:t>wirecrossing</a:t>
            </a:r>
            <a:r>
              <a:rPr lang="en-IN" sz="2000" dirty="0" smtClean="0">
                <a:latin typeface="Times New Roman" pitchFamily="18" charset="0"/>
                <a:cs typeface="Times New Roman" pitchFamily="18" charset="0"/>
              </a:rPr>
              <a:t> are presented, which are optimized in terms of cell count, area, power and delay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clear that the QCA designs are more efficient in terms of area, power and delay in comparison with CMOS technology.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Lines of interacting quantum‐ dot cells: A binary wire</a:t>
                      </a:r>
                      <a:endParaRPr lang="en-IN"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Lent, Craig S., and P. Douglas Tougaw.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The electrons in the cell tend to align along one of two axes resulting in a cell ‘‘polarization’’ which can be used to encode binary information.</a:t>
                      </a:r>
                      <a:endParaRPr lang="en-IN" sz="16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Logical devices implemented using quantum cellular automata</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P. D. Tougaw, C. S. Lent, </a:t>
                      </a:r>
                      <a:endParaRPr lang="en-IN" sz="16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We use these cells to design inverters, programmable logic gates, dedicated AND </a:t>
                      </a:r>
                      <a:r>
                        <a:rPr lang="en-US" sz="2000" dirty="0" err="1">
                          <a:solidFill>
                            <a:srgbClr val="333333"/>
                          </a:solidFill>
                          <a:latin typeface="Times New Roman" pitchFamily="18" charset="0"/>
                          <a:ea typeface="Calibri"/>
                          <a:cs typeface="Times New Roman" pitchFamily="18" charset="0"/>
                        </a:rPr>
                        <a:t>and</a:t>
                      </a:r>
                      <a:r>
                        <a:rPr lang="en-US" sz="2000" dirty="0">
                          <a:solidFill>
                            <a:srgbClr val="333333"/>
                          </a:solidFill>
                          <a:latin typeface="Times New Roman" pitchFamily="18" charset="0"/>
                          <a:ea typeface="Calibri"/>
                          <a:cs typeface="Times New Roman" pitchFamily="18" charset="0"/>
                        </a:rPr>
                        <a:t> OR gates, and non‐interfering wire crossings.</a:t>
                      </a:r>
                      <a:endParaRPr lang="en-IN"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1905000"/>
                <a:gridCol w="1828800"/>
                <a:gridCol w="3981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device architecture for computing with quantum dots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S. Lent, and P. D. Tougaw,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new adiabatic switching paradigm is developed which permits clocked control, eliminates metastability problems, and enables a pipelined architecture.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Realization of a Functional Cell for Quantum-Dot Cellular Automata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A.O. Orlov, I. Amlani, G.H. Bernstein, C.S. Lent, G.L. Snider,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an experimental demonstration of a basic cell of the quantum-dot cellular automata, a transistor less approach to computation that addresses the issues of device density, interconnection, and power dissipation.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524000"/>
            <a:ext cx="6629399" cy="45719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have developed a standard equation from SR flip flop and using that equation other flip flops like D, T and JK flip-flops are subsequently designed. This is a new approach of designing flip-flops with less hardware complexity in nanotechnology. Any memory storage device can be built using the flip-flops designed in the above mentioned approach. The layout has been generated and simulation results are verified using QCA Designer simulation tool. The stability of the circuit has been clearly determined by the 3-D plots of kink energy of the two possible combinations of the output cell. In future there is a scope for design other sequential circuits like registers, counters, memory blocks and other flip flops using this generalized block.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Lent, Craig S., and P. Douglas </a:t>
            </a:r>
            <a:r>
              <a:rPr lang="en-IN" sz="1800" dirty="0" err="1" smtClean="0">
                <a:latin typeface="Times New Roman" pitchFamily="18" charset="0"/>
                <a:cs typeface="Times New Roman" pitchFamily="18" charset="0"/>
              </a:rPr>
              <a:t>Tougaw</a:t>
            </a:r>
            <a:r>
              <a:rPr lang="en-IN" sz="1800" dirty="0" smtClean="0">
                <a:latin typeface="Times New Roman" pitchFamily="18" charset="0"/>
                <a:cs typeface="Times New Roman" pitchFamily="18" charset="0"/>
              </a:rPr>
              <a:t>. "Lines of interacting quantum‐ dot cells: A binary wire", Journal of applied Physics 74, no. 10: 6227-6233, 1993.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P. D. </a:t>
            </a:r>
            <a:r>
              <a:rPr lang="en-IN" sz="1800" dirty="0" err="1" smtClean="0">
                <a:latin typeface="Times New Roman" pitchFamily="18" charset="0"/>
                <a:cs typeface="Times New Roman" pitchFamily="18" charset="0"/>
              </a:rPr>
              <a:t>Tougaw</a:t>
            </a:r>
            <a:r>
              <a:rPr lang="en-IN" sz="1800" dirty="0" smtClean="0">
                <a:latin typeface="Times New Roman" pitchFamily="18" charset="0"/>
                <a:cs typeface="Times New Roman" pitchFamily="18" charset="0"/>
              </a:rPr>
              <a:t>, C. S. Lent, “Logical devices implemented using quantum cellular automata”. Journal of Applied Physics75 (3):1818–1825, Year 1994.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C. S. Lent, and P. D. </a:t>
            </a:r>
            <a:r>
              <a:rPr lang="en-IN" sz="1800" dirty="0" err="1" smtClean="0">
                <a:latin typeface="Times New Roman" pitchFamily="18" charset="0"/>
                <a:cs typeface="Times New Roman" pitchFamily="18" charset="0"/>
              </a:rPr>
              <a:t>Tougaw</a:t>
            </a:r>
            <a:r>
              <a:rPr lang="en-IN" sz="1800" dirty="0" smtClean="0">
                <a:latin typeface="Times New Roman" pitchFamily="18" charset="0"/>
                <a:cs typeface="Times New Roman" pitchFamily="18" charset="0"/>
              </a:rPr>
              <a:t>, “A device architecture for computing with quantum dots”, Proceedings of the IEEE, Vol. 85, No. 4, pp. 541- 557, 1997.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A.O. </a:t>
            </a:r>
            <a:r>
              <a:rPr lang="en-IN" sz="1800" dirty="0" err="1" smtClean="0">
                <a:latin typeface="Times New Roman" pitchFamily="18" charset="0"/>
                <a:cs typeface="Times New Roman" pitchFamily="18" charset="0"/>
              </a:rPr>
              <a:t>Orlov</a:t>
            </a:r>
            <a:r>
              <a:rPr lang="en-IN" sz="1800" dirty="0" smtClean="0">
                <a:latin typeface="Times New Roman" pitchFamily="18" charset="0"/>
                <a:cs typeface="Times New Roman" pitchFamily="18" charset="0"/>
              </a:rPr>
              <a:t>, I. </a:t>
            </a:r>
            <a:r>
              <a:rPr lang="en-IN" sz="1800" dirty="0" err="1" smtClean="0">
                <a:latin typeface="Times New Roman" pitchFamily="18" charset="0"/>
                <a:cs typeface="Times New Roman" pitchFamily="18" charset="0"/>
              </a:rPr>
              <a:t>Amlani</a:t>
            </a:r>
            <a:r>
              <a:rPr lang="en-IN" sz="1800" dirty="0" smtClean="0">
                <a:latin typeface="Times New Roman" pitchFamily="18" charset="0"/>
                <a:cs typeface="Times New Roman" pitchFamily="18" charset="0"/>
              </a:rPr>
              <a:t>, G.H. Bernstein, C.S. Lent, G.L. Snider, “Realization of a Functional Cell for Quantum-Dot Cellular Automata”, Science, </a:t>
            </a:r>
            <a:r>
              <a:rPr lang="en-IN" sz="1800" dirty="0" err="1" smtClean="0">
                <a:latin typeface="Times New Roman" pitchFamily="18" charset="0"/>
                <a:cs typeface="Times New Roman" pitchFamily="18" charset="0"/>
              </a:rPr>
              <a:t>Vol</a:t>
            </a:r>
            <a:r>
              <a:rPr lang="en-IN" sz="1800" dirty="0" smtClean="0">
                <a:latin typeface="Times New Roman" pitchFamily="18" charset="0"/>
                <a:cs typeface="Times New Roman" pitchFamily="18" charset="0"/>
              </a:rPr>
              <a:t> 277, pp 928-930, 1997.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 O. </a:t>
            </a:r>
            <a:r>
              <a:rPr lang="en-IN" sz="1800" dirty="0" err="1" smtClean="0">
                <a:latin typeface="Times New Roman" pitchFamily="18" charset="0"/>
                <a:cs typeface="Times New Roman" pitchFamily="18" charset="0"/>
              </a:rPr>
              <a:t>Orlov</a:t>
            </a:r>
            <a:r>
              <a:rPr lang="en-IN" sz="1800" dirty="0" smtClean="0">
                <a:latin typeface="Times New Roman" pitchFamily="18" charset="0"/>
                <a:cs typeface="Times New Roman" pitchFamily="18" charset="0"/>
              </a:rPr>
              <a:t>, I. </a:t>
            </a:r>
            <a:r>
              <a:rPr lang="en-IN" sz="1800" dirty="0" err="1" smtClean="0">
                <a:latin typeface="Times New Roman" pitchFamily="18" charset="0"/>
                <a:cs typeface="Times New Roman" pitchFamily="18" charset="0"/>
              </a:rPr>
              <a:t>Amlani</a:t>
            </a:r>
            <a:r>
              <a:rPr lang="en-IN" sz="1800" dirty="0" smtClean="0">
                <a:latin typeface="Times New Roman" pitchFamily="18" charset="0"/>
                <a:cs typeface="Times New Roman" pitchFamily="18" charset="0"/>
              </a:rPr>
              <a:t>, C. S. Lent, G. H. Bernstein, and G. L. Snider, “Experimental demonstration of a binary wire for quantum-dot cellular automata”, Appl. Phys. </a:t>
            </a:r>
            <a:r>
              <a:rPr lang="en-IN" sz="1800" dirty="0" err="1" smtClean="0">
                <a:latin typeface="Times New Roman" pitchFamily="18" charset="0"/>
                <a:cs typeface="Times New Roman" pitchFamily="18" charset="0"/>
              </a:rPr>
              <a:t>Lett</a:t>
            </a:r>
            <a:r>
              <a:rPr lang="en-IN" sz="1800" dirty="0" smtClean="0">
                <a:latin typeface="Times New Roman" pitchFamily="18" charset="0"/>
                <a:cs typeface="Times New Roman" pitchFamily="18" charset="0"/>
              </a:rPr>
              <a:t>., vol. 74, pp. 2875–2877, 1999.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a:t>
            </a:r>
            <a:r>
              <a:rPr lang="en-IN" sz="1800" dirty="0" err="1" smtClean="0">
                <a:latin typeface="Times New Roman" pitchFamily="18" charset="0"/>
                <a:cs typeface="Times New Roman" pitchFamily="18" charset="0"/>
              </a:rPr>
              <a:t>R.Companio</a:t>
            </a:r>
            <a:r>
              <a:rPr lang="en-IN" sz="1800" dirty="0" smtClean="0">
                <a:latin typeface="Times New Roman" pitchFamily="18" charset="0"/>
                <a:cs typeface="Times New Roman" pitchFamily="18" charset="0"/>
              </a:rPr>
              <a:t>, L. </a:t>
            </a:r>
            <a:r>
              <a:rPr lang="en-IN" sz="1800" dirty="0" err="1" smtClean="0">
                <a:latin typeface="Times New Roman" pitchFamily="18" charset="0"/>
                <a:cs typeface="Times New Roman" pitchFamily="18" charset="0"/>
              </a:rPr>
              <a:t>Molenkamp</a:t>
            </a:r>
            <a:r>
              <a:rPr lang="en-IN" sz="1800" dirty="0" smtClean="0">
                <a:latin typeface="Times New Roman" pitchFamily="18" charset="0"/>
                <a:cs typeface="Times New Roman" pitchFamily="18" charset="0"/>
              </a:rPr>
              <a:t> and D.J. Paul, Technology Roadmap for </a:t>
            </a:r>
            <a:r>
              <a:rPr lang="en-IN" sz="1800" dirty="0" err="1" smtClean="0">
                <a:latin typeface="Times New Roman" pitchFamily="18" charset="0"/>
                <a:cs typeface="Times New Roman" pitchFamily="18" charset="0"/>
              </a:rPr>
              <a:t>Nanoelectronics</a:t>
            </a:r>
            <a:r>
              <a:rPr lang="en-IN" sz="1800" dirty="0" smtClean="0">
                <a:latin typeface="Times New Roman" pitchFamily="18" charset="0"/>
                <a:cs typeface="Times New Roman" pitchFamily="18" charset="0"/>
              </a:rPr>
              <a:t>, 2000.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J. </a:t>
            </a:r>
            <a:r>
              <a:rPr lang="en-IN" sz="1800" dirty="0" err="1" smtClean="0">
                <a:latin typeface="Times New Roman" pitchFamily="18" charset="0"/>
                <a:cs typeface="Times New Roman" pitchFamily="18" charset="0"/>
              </a:rPr>
              <a:t>Timler</a:t>
            </a:r>
            <a:r>
              <a:rPr lang="en-IN" sz="1800" dirty="0" smtClean="0">
                <a:latin typeface="Times New Roman" pitchFamily="18" charset="0"/>
                <a:cs typeface="Times New Roman" pitchFamily="18" charset="0"/>
              </a:rPr>
              <a:t>, and C.S. Lent, “Power gain and dissipation in Quantum-dot Cellular Automata”, Journal of Applied Physics, Vol. 91, No. 2, pp. 823- 831, 2002.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Craig S. Lent </a:t>
            </a:r>
            <a:r>
              <a:rPr lang="en-IN" sz="1800" dirty="0" err="1" smtClean="0">
                <a:latin typeface="Times New Roman" pitchFamily="18" charset="0"/>
                <a:cs typeface="Times New Roman" pitchFamily="18" charset="0"/>
              </a:rPr>
              <a:t>andBeth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Isaksen</a:t>
            </a:r>
            <a:r>
              <a:rPr lang="en-IN" sz="1800" dirty="0" smtClean="0">
                <a:latin typeface="Times New Roman" pitchFamily="18" charset="0"/>
                <a:cs typeface="Times New Roman" pitchFamily="18" charset="0"/>
              </a:rPr>
              <a:t>, “Clocked molecular quantum-dot cellular automata”, IEEE Transaction on Electron Devices 50(9), 1890-1896, 2003.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9].K </a:t>
            </a:r>
            <a:r>
              <a:rPr lang="en-IN" sz="1800" dirty="0" err="1" smtClean="0">
                <a:latin typeface="Times New Roman" pitchFamily="18" charset="0"/>
                <a:cs typeface="Times New Roman" pitchFamily="18" charset="0"/>
              </a:rPr>
              <a:t>Walus</a:t>
            </a:r>
            <a:r>
              <a:rPr lang="en-IN" sz="1800" dirty="0" smtClean="0">
                <a:latin typeface="Times New Roman" pitchFamily="18" charset="0"/>
                <a:cs typeface="Times New Roman" pitchFamily="18" charset="0"/>
              </a:rPr>
              <a:t>, T. J. Dysart, G.A. </a:t>
            </a:r>
            <a:r>
              <a:rPr lang="en-IN" sz="1800" dirty="0" err="1" smtClean="0">
                <a:latin typeface="Times New Roman" pitchFamily="18" charset="0"/>
                <a:cs typeface="Times New Roman" pitchFamily="18" charset="0"/>
              </a:rPr>
              <a:t>Jullien</a:t>
            </a:r>
            <a:r>
              <a:rPr lang="en-IN" sz="1800" dirty="0" smtClean="0">
                <a:latin typeface="Times New Roman" pitchFamily="18" charset="0"/>
                <a:cs typeface="Times New Roman" pitchFamily="18" charset="0"/>
              </a:rPr>
              <a:t> and R.A. </a:t>
            </a:r>
            <a:r>
              <a:rPr lang="en-IN" sz="1800" dirty="0" err="1" smtClean="0">
                <a:latin typeface="Times New Roman" pitchFamily="18" charset="0"/>
                <a:cs typeface="Times New Roman" pitchFamily="18" charset="0"/>
              </a:rPr>
              <a:t>Budiman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QCADesigner</a:t>
            </a:r>
            <a:r>
              <a:rPr lang="en-IN" sz="1800" dirty="0" smtClean="0">
                <a:latin typeface="Times New Roman" pitchFamily="18" charset="0"/>
                <a:cs typeface="Times New Roman" pitchFamily="18" charset="0"/>
              </a:rPr>
              <a:t>: a rapid design and Simulation tool for quantum-dot cellular automata”, IEEE Transaction on Nanotechnology,3, 26-31, 2004.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M. </a:t>
            </a:r>
            <a:r>
              <a:rPr lang="en-IN" sz="1800" dirty="0" err="1" smtClean="0">
                <a:latin typeface="Times New Roman" pitchFamily="18" charset="0"/>
                <a:cs typeface="Times New Roman" pitchFamily="18" charset="0"/>
              </a:rPr>
              <a:t>Ottavi</a:t>
            </a:r>
            <a:r>
              <a:rPr lang="en-IN" sz="1800" dirty="0" smtClean="0">
                <a:latin typeface="Times New Roman" pitchFamily="18" charset="0"/>
                <a:cs typeface="Times New Roman" pitchFamily="18" charset="0"/>
              </a:rPr>
              <a:t>, V. </a:t>
            </a:r>
            <a:r>
              <a:rPr lang="en-IN" sz="1800" dirty="0" err="1" smtClean="0">
                <a:latin typeface="Times New Roman" pitchFamily="18" charset="0"/>
                <a:cs typeface="Times New Roman" pitchFamily="18" charset="0"/>
              </a:rPr>
              <a:t>Vankamamidi</a:t>
            </a:r>
            <a:r>
              <a:rPr lang="en-IN" sz="1800" dirty="0" smtClean="0">
                <a:latin typeface="Times New Roman" pitchFamily="18" charset="0"/>
                <a:cs typeface="Times New Roman" pitchFamily="18" charset="0"/>
              </a:rPr>
              <a:t>, F. Lombardi, Clocking and cell placement for QCA, in: Proceedings of the IEEE Nanotechnology Conference, pp 343– 346, 2006.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1261</TotalTime>
  <Words>1334</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 A Novel Design of Flip-Flop Circuits using Quantum Dot Cellular Automata(QCA)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2021-12-25T14:02:44Z</dcterms:modified>
</cp:coreProperties>
</file>