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t>Multiloop</a:t>
            </a:r>
            <a:r>
              <a:rPr lang="en-US" b="1" dirty="0" smtClean="0"/>
              <a:t> control for Fast Transient DC-DC Converter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novel ac coupled feedback (ACCF) is proposed to alternatively realize fast transient response while inherently controlling the start-up in-rush current of a dc–dc switching converter. The proposed ACCF is modified from a conventional capacitor multiplier and connected between the outputs of the converter and the </a:t>
            </a:r>
            <a:r>
              <a:rPr lang="en-IN" sz="2000" dirty="0" err="1" smtClean="0">
                <a:latin typeface="Times New Roman" pitchFamily="18" charset="0"/>
                <a:cs typeface="Times New Roman" pitchFamily="18" charset="0"/>
              </a:rPr>
              <a:t>transconductance</a:t>
            </a:r>
            <a:r>
              <a:rPr lang="en-IN" sz="2000" dirty="0" smtClean="0">
                <a:latin typeface="Times New Roman" pitchFamily="18" charset="0"/>
                <a:cs typeface="Times New Roman" pitchFamily="18" charset="0"/>
              </a:rPr>
              <a:t>. With this supplemental feedback, the transient response has been significantly improved due to the gain-boosting effect around the compensator’s </a:t>
            </a:r>
            <a:r>
              <a:rPr lang="en-IN" sz="2000" dirty="0" err="1" smtClean="0">
                <a:latin typeface="Times New Roman" pitchFamily="18" charset="0"/>
                <a:cs typeface="Times New Roman" pitchFamily="18" charset="0"/>
              </a:rPr>
              <a:t>midband</a:t>
            </a:r>
            <a:r>
              <a:rPr lang="en-IN" sz="2000" dirty="0" smtClean="0">
                <a:latin typeface="Times New Roman" pitchFamily="18" charset="0"/>
                <a:cs typeface="Times New Roman" pitchFamily="18" charset="0"/>
              </a:rPr>
              <a:t>. Moreover, the ACCF circuit assists to manage the ramping speed of the output voltage during power-up, thereby eliminating the bulky soft-start circuit.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new controller is very simple to implement and occupies a tiny footprint on-chip. A buck converter with the proposed scheme has been fabricated using the 0.18-µm standard CMOS process with an active silicon area of 0.573 mm2. Measurement results show that the output voltage rises linearly for a soft-start period of 1.05 ms according to the designed slope. Excellent load transient responses are achieved under different load current steps; the output voltage overshoot/undershoot of 60 mV settles down within 10 µs for a load variation from 50 µA to 1 A in 1 µs. Moreover, the proposed converter maintains both excellent load and line regulations of 0.018 mV/</a:t>
            </a:r>
            <a:r>
              <a:rPr lang="en-IN" sz="2000" dirty="0" err="1" smtClean="0">
                <a:latin typeface="Times New Roman" pitchFamily="18" charset="0"/>
                <a:cs typeface="Times New Roman" pitchFamily="18" charset="0"/>
              </a:rPr>
              <a:t>mA</a:t>
            </a:r>
            <a:r>
              <a:rPr lang="en-IN" sz="2000" dirty="0" smtClean="0">
                <a:latin typeface="Times New Roman" pitchFamily="18" charset="0"/>
                <a:cs typeface="Times New Roman" pitchFamily="18" charset="0"/>
              </a:rPr>
              <a:t> and 0.0056 mV/mV, respectively</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is a massive load current change when the system switches from an idle mode to an active mode. Ideally, the regulator should maintain a voltage level that is almost constant, which means that there should be a negligible output voltage overshoot /undershoot and rapid response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accomplish these stringent requirements, various research works on fast transient dc–dc converters have been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pole and zero are moved back immediately after the transient event to stabilize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a careful design targeting system stability during the whole process needs to be taken into consideration once the bandwidth is tentatively changed.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Difficult to achieve fast load transient performance. </a:t>
            </a:r>
          </a:p>
          <a:p>
            <a:pPr algn="just">
              <a:lnSpc>
                <a:spcPct val="150000"/>
              </a:lnSpc>
            </a:pPr>
            <a:r>
              <a:rPr lang="en-IN" sz="2000" dirty="0" smtClean="0">
                <a:latin typeface="Times New Roman" pitchFamily="18" charset="0"/>
                <a:cs typeface="Times New Roman" pitchFamily="18" charset="0"/>
              </a:rPr>
              <a:t>Current </a:t>
            </a:r>
            <a:r>
              <a:rPr lang="en-IN" sz="2000" dirty="0" smtClean="0">
                <a:latin typeface="Times New Roman" pitchFamily="18" charset="0"/>
                <a:cs typeface="Times New Roman" pitchFamily="18" charset="0"/>
              </a:rPr>
              <a:t>boosting modules in existing system require more power, which degrades the overall efficiency. </a:t>
            </a:r>
          </a:p>
          <a:p>
            <a:pPr algn="just">
              <a:lnSpc>
                <a:spcPct val="150000"/>
              </a:lnSpc>
            </a:pPr>
            <a:r>
              <a:rPr lang="en-IN" sz="2000" dirty="0" smtClean="0">
                <a:latin typeface="Times New Roman" pitchFamily="18" charset="0"/>
                <a:cs typeface="Times New Roman" pitchFamily="18" charset="0"/>
              </a:rPr>
              <a:t>High </a:t>
            </a:r>
            <a:r>
              <a:rPr lang="en-IN" sz="2000" dirty="0" smtClean="0">
                <a:latin typeface="Times New Roman" pitchFamily="18" charset="0"/>
                <a:cs typeface="Times New Roman" pitchFamily="18" charset="0"/>
              </a:rPr>
              <a:t>electromagnetic interface (EMI) noise.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utilizes a current-mode controller to improve the response speed aspect by increasing the system bandwidth in order to enhance the load transient response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novel ACCF is paralleled around the compensator to boost the response strength at the </a:t>
            </a:r>
            <a:r>
              <a:rPr lang="en-IN" sz="2000" dirty="0" smtClean="0">
                <a:latin typeface="Times New Roman" pitchFamily="18" charset="0"/>
                <a:cs typeface="Times New Roman" pitchFamily="18" charset="0"/>
              </a:rPr>
              <a:t>mid-band.</a:t>
            </a:r>
          </a:p>
          <a:p>
            <a:pPr algn="just">
              <a:lnSpc>
                <a:spcPct val="150000"/>
              </a:lnSpc>
            </a:pPr>
            <a:r>
              <a:rPr lang="en-IN" sz="2000" dirty="0" smtClean="0">
                <a:latin typeface="Times New Roman" pitchFamily="18" charset="0"/>
                <a:cs typeface="Times New Roman" pitchFamily="18" charset="0"/>
              </a:rPr>
              <a:t>With the help of the ACCF circuit, in this case, the fast-rising voltage appearing at </a:t>
            </a:r>
            <a:r>
              <a:rPr lang="en-IN" sz="2000" dirty="0" err="1" smtClean="0">
                <a:latin typeface="Times New Roman" pitchFamily="18" charset="0"/>
                <a:cs typeface="Times New Roman" pitchFamily="18" charset="0"/>
              </a:rPr>
              <a:t>Vout</a:t>
            </a:r>
            <a:r>
              <a:rPr lang="en-IN" sz="2000" dirty="0" smtClean="0">
                <a:latin typeface="Times New Roman" pitchFamily="18" charset="0"/>
                <a:cs typeface="Times New Roman" pitchFamily="18" charset="0"/>
              </a:rPr>
              <a:t> caused by the inrush start-up current is coupled through the ACCF and induces the ac current from </a:t>
            </a:r>
            <a:r>
              <a:rPr lang="en-IN" sz="2000" dirty="0" err="1" smtClean="0">
                <a:latin typeface="Times New Roman" pitchFamily="18" charset="0"/>
                <a:cs typeface="Times New Roman" pitchFamily="18" charset="0"/>
              </a:rPr>
              <a:t>Vc</a:t>
            </a:r>
            <a:r>
              <a:rPr lang="en-IN" sz="2000" dirty="0" smtClean="0">
                <a:latin typeface="Times New Roman" pitchFamily="18" charset="0"/>
                <a:cs typeface="Times New Roman" pitchFamily="18" charset="0"/>
              </a:rPr>
              <a:t> into the ACCF itself</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particular inherent function of the proposed ACCF eliminates the need for a dedicated soft-start circuit in the conventional designs.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demand for fast load transient performance has grown significantly, affecting the power supplies of modern high-speed </a:t>
            </a:r>
            <a:r>
              <a:rPr lang="en-IN" sz="2000" dirty="0" smtClean="0">
                <a:latin typeface="Times New Roman" pitchFamily="18" charset="0"/>
                <a:cs typeface="Times New Roman" pitchFamily="18" charset="0"/>
              </a:rPr>
              <a:t>processors especially </a:t>
            </a:r>
            <a:r>
              <a:rPr lang="en-IN" sz="2000" dirty="0" smtClean="0">
                <a:latin typeface="Times New Roman" pitchFamily="18" charset="0"/>
                <a:cs typeface="Times New Roman" pitchFamily="18" charset="0"/>
              </a:rPr>
              <a:t>processors targeting to achieve a fast transition from the low-power idle mode to the high-speed active </a:t>
            </a:r>
            <a:r>
              <a:rPr lang="en-IN" sz="2000" dirty="0" smtClean="0">
                <a:latin typeface="Times New Roman" pitchFamily="18" charset="0"/>
                <a:cs typeface="Times New Roman" pitchFamily="18" charset="0"/>
              </a:rPr>
              <a:t>mode.</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load transient performance is improved on account of the gain boosting effect around the compensator’s mid-band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variable resistor was connected at the output of the converter in series with a switch to measure the load transient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current-boosting modules introduce more power consumption, which degrades the overall </a:t>
            </a:r>
            <a:r>
              <a:rPr lang="en-IN" sz="2000" dirty="0" smtClean="0">
                <a:latin typeface="Times New Roman" pitchFamily="18" charset="0"/>
                <a:cs typeface="Times New Roman" pitchFamily="18" charset="0"/>
              </a:rPr>
              <a:t>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Fast transient response DC–DC converter with start-up in-rush current control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Zhou, Z. Sun, Q. Low, and L. Siek,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new alternative to achieve fast transient response while inherently managing the in-rush current during DC/DC switching converter start-up is proposed.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Adaptive pole-zero position (APZP) technique of regulated power supply for improving SNR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C.-Y. Hsieh and K.-H. Chen,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proposes an adaptive pole-zero position (APZP) technique to achieve excellent transient response of dc--dc converters.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monolithic current-mode CMOS DC-DC converter with on-chip current-sensing technique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F. Lee and P. K. T. Mok,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monolithic current-mode CMOS DC-DC converter with integrated power switches and a novel on-chip current sensor for feedback control is presented in this paper.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integrated CMOS current-sensing circuit for low-voltage current-mode buck regulator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Y. Leung, P. K. T. Mok, K. N. Leung, and M. Chan,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An integrated current-sensing circuit for low-voltage buck regulator is presented.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524000"/>
            <a:ext cx="6781800" cy="4419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838200"/>
            <a:ext cx="7498080" cy="5791200"/>
          </a:xfrm>
        </p:spPr>
        <p:txBody>
          <a:bodyPr>
            <a:noAutofit/>
          </a:bodyPr>
          <a:lstStyle/>
          <a:p>
            <a:pPr algn="just">
              <a:lnSpc>
                <a:spcPct val="17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compact fast transient response current-mode buck converter with inherent soft-start is presented in this paper. Experimental results show that the designed converter can achieve a fast load transient response under different load current steps (500 </a:t>
            </a:r>
            <a:r>
              <a:rPr lang="en-IN" sz="2000" dirty="0" err="1" smtClean="0">
                <a:latin typeface="Times New Roman" pitchFamily="18" charset="0"/>
                <a:cs typeface="Times New Roman" pitchFamily="18" charset="0"/>
              </a:rPr>
              <a:t>mA</a:t>
            </a:r>
            <a:r>
              <a:rPr lang="en-IN" sz="2000" dirty="0" smtClean="0">
                <a:latin typeface="Times New Roman" pitchFamily="18" charset="0"/>
                <a:cs typeface="Times New Roman" pitchFamily="18" charset="0"/>
              </a:rPr>
              <a:t> and 1 A) with different output voltages (1.2 and 1.8 V). The soft-start period of more than 1 ms is also inherently realized. The controller is simple to implement, and yet demonstrates great performance in both load and line regulations. The proposed converter is appropriate for applications which necessitate the fast transient response over a large load range, especially for use in conjunction with microprocessors.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M. Zhou, Z. Sun, Q. Low, and L. </a:t>
            </a:r>
            <a:r>
              <a:rPr lang="en-IN" sz="1600" dirty="0" err="1" smtClean="0">
                <a:latin typeface="Times New Roman" pitchFamily="18" charset="0"/>
                <a:cs typeface="Times New Roman" pitchFamily="18" charset="0"/>
              </a:rPr>
              <a:t>Siek</a:t>
            </a:r>
            <a:r>
              <a:rPr lang="en-IN" sz="1600" dirty="0" smtClean="0">
                <a:latin typeface="Times New Roman" pitchFamily="18" charset="0"/>
                <a:cs typeface="Times New Roman" pitchFamily="18" charset="0"/>
              </a:rPr>
              <a:t>, “Fast transient response DC–DC converter with start-up in-rush current control,” Electron.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52, no. 22, pp. 1883–1885, Oct.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C.-Y. Hsieh and K.-H. Chen, “Adaptive pole-zero position (APZP) technique of regulated power supply for improving SNR,” IEEE Trans. Power Electron., vol. 23, no. 6, pp. 2949–2963, Nov.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Y.-H. Lee, S.-C. Huang, S.-W. Wang, and K.-H. Chen, “Fast transient (FT) technique with adaptive phase margin (APM) for current mode DC-DC buck converters,”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20, no. 10, pp. 1781–1793, Oct.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 F. Lee and P. K. T. </a:t>
            </a:r>
            <a:r>
              <a:rPr lang="en-IN" sz="1600" dirty="0" err="1" smtClean="0">
                <a:latin typeface="Times New Roman" pitchFamily="18" charset="0"/>
                <a:cs typeface="Times New Roman" pitchFamily="18" charset="0"/>
              </a:rPr>
              <a:t>Mok</a:t>
            </a:r>
            <a:r>
              <a:rPr lang="en-IN" sz="1600" dirty="0" smtClean="0">
                <a:latin typeface="Times New Roman" pitchFamily="18" charset="0"/>
                <a:cs typeface="Times New Roman" pitchFamily="18" charset="0"/>
              </a:rPr>
              <a:t>, “A monolithic current-mode CMOS DC-DC converter with on-chip current-sensing technique,” IEEE J. Solid-State Circuits, vol. 39, no. 1, pp. 3–14, Jan. 2004.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Y. Leung, P. K. T. </a:t>
            </a:r>
            <a:r>
              <a:rPr lang="en-IN" sz="1600" dirty="0" err="1" smtClean="0">
                <a:latin typeface="Times New Roman" pitchFamily="18" charset="0"/>
                <a:cs typeface="Times New Roman" pitchFamily="18" charset="0"/>
              </a:rPr>
              <a:t>Mok</a:t>
            </a:r>
            <a:r>
              <a:rPr lang="en-IN" sz="1600" dirty="0" smtClean="0">
                <a:latin typeface="Times New Roman" pitchFamily="18" charset="0"/>
                <a:cs typeface="Times New Roman" pitchFamily="18" charset="0"/>
              </a:rPr>
              <a:t>, K. N. Leung, and M. Chan, “An integrated CMOS current-sensing circuit for low-voltage current-mode buck regulator,” IEEE Trans. Circuits Syst. II, Exp. Briefs, vol. 52, no. 7, pp. 394–397, Jul. 2005.</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K.-I. Wu, B.-T. Hwang, and C. C.-P. Chen, “Synchronous </a:t>
            </a:r>
            <a:r>
              <a:rPr lang="en-IN" sz="1500" dirty="0" err="1" smtClean="0">
                <a:latin typeface="Times New Roman" pitchFamily="18" charset="0"/>
                <a:cs typeface="Times New Roman" pitchFamily="18" charset="0"/>
              </a:rPr>
              <a:t>doublepumping</a:t>
            </a:r>
            <a:r>
              <a:rPr lang="en-IN" sz="1500" dirty="0" smtClean="0">
                <a:latin typeface="Times New Roman" pitchFamily="18" charset="0"/>
                <a:cs typeface="Times New Roman" pitchFamily="18" charset="0"/>
              </a:rPr>
              <a:t> technique for integrated current-mode PWM DC–DC converters demand on fast-transient response,” IEEE Trans. Power Electron., vol. 32, no. 1, pp. 849–865, Jan. 2017. </a:t>
            </a:r>
          </a:p>
          <a:p>
            <a:pPr algn="just">
              <a:lnSpc>
                <a:spcPct val="170000"/>
              </a:lnSpc>
            </a:pPr>
            <a:r>
              <a:rPr lang="en-IN" sz="1500" dirty="0" smtClean="0">
                <a:latin typeface="Times New Roman" pitchFamily="18" charset="0"/>
                <a:cs typeface="Times New Roman" pitchFamily="18" charset="0"/>
              </a:rPr>
              <a:t>[7] Y.-H. Lee, K.-Y. Chu, C.-J. Shih, and K.-H. Chen, “Proportional compensated buck converter with a differential-in differential-out (DIDO) error amplifier and load regulation enhancement (LRE) mechanism,” IEEE Trans. Power Electron., vol. 27, no. 5, pp. 2426–2436, May 2012. </a:t>
            </a:r>
          </a:p>
          <a:p>
            <a:pPr algn="just">
              <a:lnSpc>
                <a:spcPct val="170000"/>
              </a:lnSpc>
            </a:pPr>
            <a:r>
              <a:rPr lang="en-IN" sz="1500" dirty="0" smtClean="0">
                <a:latin typeface="Times New Roman" pitchFamily="18" charset="0"/>
                <a:cs typeface="Times New Roman" pitchFamily="18" charset="0"/>
              </a:rPr>
              <a:t>[8] P.-J. Liu, T.-H. Chen, and S.-R. Hsu, “Area-efficient error amplifier with current-boosting module for fast-transient buck converters,” IET Power Electron., vol. 9, no. 10, pp. 2147–2153, Aug. 2016. </a:t>
            </a:r>
          </a:p>
          <a:p>
            <a:pPr algn="just">
              <a:lnSpc>
                <a:spcPct val="170000"/>
              </a:lnSpc>
            </a:pPr>
            <a:r>
              <a:rPr lang="en-IN" sz="1500" dirty="0" smtClean="0">
                <a:latin typeface="Times New Roman" pitchFamily="18" charset="0"/>
                <a:cs typeface="Times New Roman" pitchFamily="18" charset="0"/>
              </a:rPr>
              <a:t>[9] J. </a:t>
            </a:r>
            <a:r>
              <a:rPr lang="en-IN" sz="1500" dirty="0" err="1" smtClean="0">
                <a:latin typeface="Times New Roman" pitchFamily="18" charset="0"/>
                <a:cs typeface="Times New Roman" pitchFamily="18" charset="0"/>
              </a:rPr>
              <a:t>Roh</a:t>
            </a:r>
            <a:r>
              <a:rPr lang="en-IN" sz="1500" dirty="0" smtClean="0">
                <a:latin typeface="Times New Roman" pitchFamily="18" charset="0"/>
                <a:cs typeface="Times New Roman" pitchFamily="18" charset="0"/>
              </a:rPr>
              <a:t>, “High-performance error amplifier for fast transient DC-DC converters,” IEEE Trans. Circuits Syst. II, Exp. Briefs, vol. 52, no. 9, pp. 591–595, Sep. 2005. </a:t>
            </a:r>
          </a:p>
          <a:p>
            <a:pPr algn="just">
              <a:lnSpc>
                <a:spcPct val="170000"/>
              </a:lnSpc>
            </a:pPr>
            <a:r>
              <a:rPr lang="en-IN" sz="1500" dirty="0" smtClean="0">
                <a:latin typeface="Times New Roman" pitchFamily="18" charset="0"/>
                <a:cs typeface="Times New Roman" pitchFamily="18" charset="0"/>
              </a:rPr>
              <a:t>[10] H. Lee, P. K. T. </a:t>
            </a:r>
            <a:r>
              <a:rPr lang="en-IN" sz="1500" dirty="0" err="1" smtClean="0">
                <a:latin typeface="Times New Roman" pitchFamily="18" charset="0"/>
                <a:cs typeface="Times New Roman" pitchFamily="18" charset="0"/>
              </a:rPr>
              <a:t>Mok</a:t>
            </a:r>
            <a:r>
              <a:rPr lang="en-IN" sz="1500" dirty="0" smtClean="0">
                <a:latin typeface="Times New Roman" pitchFamily="18" charset="0"/>
                <a:cs typeface="Times New Roman" pitchFamily="18" charset="0"/>
              </a:rPr>
              <a:t>, and K. N. Leung, “Design of low-power </a:t>
            </a:r>
            <a:r>
              <a:rPr lang="en-IN" sz="1500" dirty="0" err="1" smtClean="0">
                <a:latin typeface="Times New Roman" pitchFamily="18" charset="0"/>
                <a:cs typeface="Times New Roman" pitchFamily="18" charset="0"/>
              </a:rPr>
              <a:t>analog</a:t>
            </a:r>
            <a:r>
              <a:rPr lang="en-IN" sz="1500" dirty="0" smtClean="0">
                <a:latin typeface="Times New Roman" pitchFamily="18" charset="0"/>
                <a:cs typeface="Times New Roman" pitchFamily="18" charset="0"/>
              </a:rPr>
              <a:t> drivers based on slew-rate enhancement circuits for CMOS low-dropout regulators,” IEEE Trans. Circuits Syst. II, Exp. Briefs, vol. 52, no. 9, pp. 563–567, Sep. 2005.</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1515</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Multiloop control for Fast Transient DC-DC Converter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2021-12-24T13:17:35Z</dcterms:modified>
</cp:coreProperties>
</file>