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of Reconfigurable Digital IF Filter with Low Complexity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limited frequency resources, new services are being applied to the existing frequencies, and service providers are allocating some of the existing frequencies for newly enhanced mobile communications. Because of this frequency environment, repeater and base station systems for mobile communications are becoming more complicated, and frequency interference caused by multiple bands and services is getting worse. Therefore, a heterodyne receiver using IF filters with high selectivity has been used to minimize the interference </a:t>
            </a:r>
            <a:r>
              <a:rPr lang="en-IN" sz="2000" dirty="0" err="1" smtClean="0">
                <a:latin typeface="Times New Roman" pitchFamily="18" charset="0"/>
                <a:cs typeface="Times New Roman" pitchFamily="18" charset="0"/>
              </a:rPr>
              <a:t>betw</a:t>
            </a:r>
            <a:r>
              <a:rPr lang="en-IN" sz="2000" dirty="0" err="1"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repeater and base station systems in mobile communications employing fixed IF filters cannot actively cope with the usage of multiple frequency bands, the application of various services, and frequency recycling.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Therefore</a:t>
            </a:r>
            <a:r>
              <a:rPr lang="en-IN" sz="2000" dirty="0" smtClean="0">
                <a:latin typeface="Times New Roman" pitchFamily="18" charset="0"/>
                <a:cs typeface="Times New Roman" pitchFamily="18" charset="0"/>
              </a:rPr>
              <a:t>, this brief proposes a reconfigurable digital IF filter with variable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frequency and bandwidth while achieving high selectivity as existing IF filters.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frequency </a:t>
            </a:r>
            <a:r>
              <a:rPr lang="en-IN" sz="2000" dirty="0" err="1" smtClean="0">
                <a:latin typeface="Times New Roman" pitchFamily="18" charset="0"/>
                <a:cs typeface="Times New Roman" pitchFamily="18" charset="0"/>
              </a:rPr>
              <a:t>een</a:t>
            </a:r>
            <a:r>
              <a:rPr lang="en-IN" sz="2000" dirty="0" smtClean="0">
                <a:latin typeface="Times New Roman" pitchFamily="18" charset="0"/>
                <a:cs typeface="Times New Roman" pitchFamily="18" charset="0"/>
              </a:rPr>
              <a:t> frequencies. of filter can vary from 10MHz to 62.5MHz, and the filter bandwidth can be selective to one of 10MHz, 15MHz, and 20MHz. The proposed digital filter also reduces the complexity of adders and multipliers by 38.81% and 41.57%, respectively, compared to an existing digital filter by using a filter bank and a multi stage structure. This digital IF filter is fabricated on a 130-nm CMOS process and occupies 5.90 mm2.</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existing filter and filter bank </a:t>
            </a:r>
            <a:r>
              <a:rPr lang="en-IN" sz="2000" dirty="0" smtClean="0">
                <a:latin typeface="Times New Roman" pitchFamily="18" charset="0"/>
                <a:cs typeface="Times New Roman" pitchFamily="18" charset="0"/>
              </a:rPr>
              <a:t>architectures </a:t>
            </a:r>
            <a:r>
              <a:rPr lang="en-IN" sz="2000" dirty="0" smtClean="0">
                <a:latin typeface="Times New Roman" pitchFamily="18" charset="0"/>
                <a:cs typeface="Times New Roman" pitchFamily="18" charset="0"/>
              </a:rPr>
              <a:t>are designed and optimized for supporting single communication standard.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coefficient representation technique uses pipelining technique in order to increase the performance and we also focus on increase the filter order </a:t>
            </a:r>
            <a:r>
              <a:rPr lang="en-IN" sz="2000" dirty="0" err="1" smtClean="0">
                <a:latin typeface="Times New Roman" pitchFamily="18" charset="0"/>
                <a:cs typeface="Times New Roman" pitchFamily="18" charset="0"/>
              </a:rPr>
              <a:t>i.e</a:t>
            </a:r>
            <a:r>
              <a:rPr lang="en-IN" sz="2000" dirty="0" smtClean="0">
                <a:latin typeface="Times New Roman" pitchFamily="18" charset="0"/>
                <a:cs typeface="Times New Roman" pitchFamily="18" charset="0"/>
              </a:rPr>
              <a:t> filter order to save more area as compared to existing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SDRs and CRs need </a:t>
            </a:r>
            <a:r>
              <a:rPr lang="en-IN" sz="2000" dirty="0" err="1" smtClean="0">
                <a:latin typeface="Times New Roman" pitchFamily="18" charset="0"/>
                <a:cs typeface="Times New Roman" pitchFamily="18" charset="0"/>
              </a:rPr>
              <a:t>multistandard</a:t>
            </a:r>
            <a:r>
              <a:rPr lang="en-IN" sz="2000" dirty="0" smtClean="0">
                <a:latin typeface="Times New Roman" pitchFamily="18" charset="0"/>
                <a:cs typeface="Times New Roman" pitchFamily="18" charset="0"/>
              </a:rPr>
              <a:t> wireless communication receivers (MWCRs) to integrate existing as well as imminent communication standards into a single generic hardware platform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VDFs and filter banks should be reconfigurable to support distinct frequency specifications corresponding to existing as well as imminent communication standards.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 channel fading, interference and hidden terminal problems, a reliable, low complexity and fast spectrum sensing is one of the most vital requirements in MMCRs.</a:t>
            </a:r>
          </a:p>
          <a:p>
            <a:pPr algn="just">
              <a:lnSpc>
                <a:spcPct val="150000"/>
              </a:lnSpc>
            </a:pPr>
            <a:r>
              <a:rPr lang="en-IN" sz="2000" dirty="0" smtClean="0">
                <a:latin typeface="Times New Roman" pitchFamily="18" charset="0"/>
                <a:cs typeface="Times New Roman" pitchFamily="18" charset="0"/>
              </a:rPr>
              <a:t>The advancements in mobile communications have also made prominent impact on improving education, health, public safety, disaster management, banking services etc.</a:t>
            </a:r>
          </a:p>
          <a:p>
            <a:pPr algn="just">
              <a:lnSpc>
                <a:spcPct val="150000"/>
              </a:lnSpc>
            </a:pPr>
            <a:r>
              <a:rPr lang="en-IN" sz="2000" dirty="0" smtClean="0">
                <a:latin typeface="Times New Roman" pitchFamily="18" charset="0"/>
                <a:cs typeface="Times New Roman" pitchFamily="18" charset="0"/>
              </a:rPr>
              <a:t>The CDM has inherent disadvantage of deterioration in </a:t>
            </a:r>
            <a:r>
              <a:rPr lang="en-IN" sz="2000" dirty="0" err="1" smtClean="0">
                <a:latin typeface="Times New Roman" pitchFamily="18" charset="0"/>
                <a:cs typeface="Times New Roman" pitchFamily="18" charset="0"/>
              </a:rPr>
              <a:t>stopband</a:t>
            </a:r>
            <a:r>
              <a:rPr lang="en-IN" sz="2000" dirty="0" smtClean="0">
                <a:latin typeface="Times New Roman" pitchFamily="18" charset="0"/>
                <a:cs typeface="Times New Roman" pitchFamily="18" charset="0"/>
              </a:rPr>
              <a:t> attenuation as well as the TBW for higher decimation factors and hence the prototype filter needs to be over-designed. </a:t>
            </a:r>
          </a:p>
          <a:p>
            <a:pPr algn="just">
              <a:lnSpc>
                <a:spcPct val="150000"/>
              </a:lnSpc>
            </a:pPr>
            <a:r>
              <a:rPr lang="en-IN" sz="2000" dirty="0" smtClean="0">
                <a:latin typeface="Times New Roman" pitchFamily="18" charset="0"/>
                <a:cs typeface="Times New Roman" pitchFamily="18" charset="0"/>
              </a:rPr>
              <a:t>The FFB, multi-resolution and non-uniform FFB provide low complexity alternative to modulated filter banks but they have same drawbacks as that of modulated filter banks.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improved and low complexity reconfigurable filtered OFDM (</a:t>
            </a:r>
            <a:r>
              <a:rPr lang="en-IN" sz="2000" dirty="0" err="1" smtClean="0">
                <a:latin typeface="Times New Roman" pitchFamily="18" charset="0"/>
                <a:cs typeface="Times New Roman" pitchFamily="18" charset="0"/>
              </a:rPr>
              <a:t>LRef</a:t>
            </a:r>
            <a:r>
              <a:rPr lang="en-IN" sz="2000" dirty="0" smtClean="0">
                <a:latin typeface="Times New Roman" pitchFamily="18" charset="0"/>
                <a:cs typeface="Times New Roman" pitchFamily="18" charset="0"/>
              </a:rPr>
              <a:t>-OFDM) based LDACS using novel interpolation and masking based multi-stage digital filter.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filter is designed to meet the stringent non-uniform spectral attenuation requirements of LDACS standard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filter employs the interpolation </a:t>
            </a:r>
            <a:r>
              <a:rPr lang="en-IN" sz="2000" dirty="0" smtClean="0">
                <a:latin typeface="Times New Roman" pitchFamily="18" charset="0"/>
                <a:cs typeface="Times New Roman" pitchFamily="18" charset="0"/>
              </a:rPr>
              <a:t>operation </a:t>
            </a:r>
            <a:r>
              <a:rPr lang="en-IN" sz="2000" dirty="0" smtClean="0">
                <a:latin typeface="Times New Roman" pitchFamily="18" charset="0"/>
                <a:cs typeface="Times New Roman" pitchFamily="18" charset="0"/>
              </a:rPr>
              <a:t>to reduce the complexity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hardware efficient reconfigurable FIR filter architecture is proposed in this paper based on the proposed binary signed sub coefficient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techniques have been proposed to minimize the number of required adders for multiplier implementation.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digital FIR filter can change its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frequency and bandwidth by adjusting filter coefficients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filter coefficients for adjusting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frequency and the bandwidth of IF filter is set via the UART from external control devices such as a micro-controller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and computational complexity of subsequent DSP algorithms significantly depend on the filtering performance of the DFE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CFD takes advantage of </a:t>
            </a:r>
            <a:r>
              <a:rPr lang="en-IN" sz="2000" dirty="0" err="1" smtClean="0">
                <a:latin typeface="Times New Roman" pitchFamily="18" charset="0"/>
                <a:cs typeface="Times New Roman" pitchFamily="18" charset="0"/>
              </a:rPr>
              <a:t>cyclostationary</a:t>
            </a:r>
            <a:r>
              <a:rPr lang="en-IN" sz="2000" dirty="0" smtClean="0">
                <a:latin typeface="Times New Roman" pitchFamily="18" charset="0"/>
                <a:cs typeface="Times New Roman" pitchFamily="18" charset="0"/>
              </a:rPr>
              <a:t> properties of the input signal and have better performance than the energy detection at low </a:t>
            </a:r>
            <a:r>
              <a:rPr lang="en-IN" sz="2000" dirty="0" smtClean="0">
                <a:latin typeface="Times New Roman" pitchFamily="18" charset="0"/>
                <a:cs typeface="Times New Roman" pitchFamily="18" charset="0"/>
              </a:rPr>
              <a:t>SNR.</a:t>
            </a:r>
          </a:p>
          <a:p>
            <a:pPr algn="just">
              <a:lnSpc>
                <a:spcPct val="150000"/>
              </a:lnSpc>
            </a:pPr>
            <a:r>
              <a:rPr lang="en-IN" sz="2000" dirty="0" smtClean="0">
                <a:latin typeface="Times New Roman" pitchFamily="18" charset="0"/>
                <a:cs typeface="Times New Roman" pitchFamily="18" charset="0"/>
              </a:rPr>
              <a:t>In base stations and repeaters, spectrum efficiency is maximized by using filters to minimize the interference of adjacent frequencies.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41525" y="1371600"/>
            <a:ext cx="6286500" cy="45720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In this </a:t>
            </a:r>
            <a:r>
              <a:rPr lang="en-IN" sz="2000" dirty="0" smtClean="0">
                <a:latin typeface="Times New Roman" pitchFamily="18" charset="0"/>
                <a:cs typeface="Times New Roman" pitchFamily="18" charset="0"/>
              </a:rPr>
              <a:t>brief, we presented the reconfigurable digital IF filter with low complexity, which can adjust both the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frequency from 10MHz to 62.5MHz and the bandwidth among 10MHz, 15MHz, and 20MHz. These specifications were required in the mobile communication standards. The digital IF filter adopted a filter bank structure and a multi-stage scheme in order to reduce the hardware costs effectively while showing the same frequency selectivity as analogue SAW filter. The proposed digital IF filter not only satisfied the current standard of wireless communications but could be applied to changing mobile services by simply modifying the control software. The proposed system could also actively cope with sudden changes such as frequency re-allocation. It was expected that the proposed IF filter could minimize the system costs including exhaustive development caused by the frequent change of services and frequency policies.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Papasakellariou</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Montojo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Gerstenberger</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"Overview of 3GPP LTE-advanced carrier aggregation for 4G wireless communications." IEEE Communications Magazine 50, no. 2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 B. Chester, "Digital IF filter technology for 3G systems: An introduction." IEEE communications magazine 37, no. 2 (1999): 102-107.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Mehrnia</a:t>
            </a:r>
            <a:r>
              <a:rPr lang="en-IN" sz="1600" dirty="0" smtClean="0">
                <a:latin typeface="Times New Roman" pitchFamily="18" charset="0"/>
                <a:cs typeface="Times New Roman" pitchFamily="18" charset="0"/>
              </a:rPr>
              <a:t>, M. Dai, A. N. </a:t>
            </a:r>
            <a:r>
              <a:rPr lang="en-IN" sz="1600" dirty="0" err="1" smtClean="0">
                <a:latin typeface="Times New Roman" pitchFamily="18" charset="0"/>
                <a:cs typeface="Times New Roman" pitchFamily="18" charset="0"/>
              </a:rPr>
              <a:t>Willson</a:t>
            </a:r>
            <a:r>
              <a:rPr lang="en-IN" sz="1600" dirty="0" smtClean="0">
                <a:latin typeface="Times New Roman" pitchFamily="18" charset="0"/>
                <a:cs typeface="Times New Roman" pitchFamily="18" charset="0"/>
              </a:rPr>
              <a:t>, "Efficient </a:t>
            </a:r>
            <a:r>
              <a:rPr lang="en-IN" sz="1600" dirty="0" err="1" smtClean="0">
                <a:latin typeface="Times New Roman" pitchFamily="18" charset="0"/>
                <a:cs typeface="Times New Roman" pitchFamily="18" charset="0"/>
              </a:rPr>
              <a:t>halfband</a:t>
            </a:r>
            <a:r>
              <a:rPr lang="en-IN" sz="1600" dirty="0" smtClean="0">
                <a:latin typeface="Times New Roman" pitchFamily="18" charset="0"/>
                <a:cs typeface="Times New Roman" pitchFamily="18" charset="0"/>
              </a:rPr>
              <a:t> FIR filter structures for RF and IF data converters." IEEE Transactions on Circuits and Systems II: Express Briefs63, no. 1 (2016): 64-68.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G. </a:t>
            </a:r>
            <a:r>
              <a:rPr lang="en-IN" sz="1600" dirty="0" err="1" smtClean="0">
                <a:latin typeface="Times New Roman" pitchFamily="18" charset="0"/>
                <a:cs typeface="Times New Roman" pitchFamily="18" charset="0"/>
              </a:rPr>
              <a:t>Fischerauer</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Ebner</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Kruck</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Morozumi</a:t>
            </a:r>
            <a:r>
              <a:rPr lang="en-IN" sz="1600" dirty="0" smtClean="0">
                <a:latin typeface="Times New Roman" pitchFamily="18" charset="0"/>
                <a:cs typeface="Times New Roman" pitchFamily="18" charset="0"/>
              </a:rPr>
              <a:t>, R. Thomas, and M. </a:t>
            </a:r>
            <a:r>
              <a:rPr lang="en-IN" sz="1600" dirty="0" err="1" smtClean="0">
                <a:latin typeface="Times New Roman" pitchFamily="18" charset="0"/>
                <a:cs typeface="Times New Roman" pitchFamily="18" charset="0"/>
              </a:rPr>
              <a:t>Pitschi</a:t>
            </a:r>
            <a:r>
              <a:rPr lang="en-IN" sz="1600" dirty="0" smtClean="0">
                <a:latin typeface="Times New Roman" pitchFamily="18" charset="0"/>
                <a:cs typeface="Times New Roman" pitchFamily="18" charset="0"/>
              </a:rPr>
              <a:t>, "SAW filter solutions to the needs of 3G cellular phones." In Microwave Symposium Digest, 2001 IEEE MTT-S International, vol. 1, pp. 351-354. IEEE,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K.-H. Chen and T.-D. </a:t>
            </a:r>
            <a:r>
              <a:rPr lang="en-IN" sz="1600" dirty="0" err="1" smtClean="0">
                <a:latin typeface="Times New Roman" pitchFamily="18" charset="0"/>
                <a:cs typeface="Times New Roman" pitchFamily="18" charset="0"/>
              </a:rPr>
              <a:t>Chiueh</a:t>
            </a:r>
            <a:r>
              <a:rPr lang="en-IN" sz="1600" dirty="0" smtClean="0">
                <a:latin typeface="Times New Roman" pitchFamily="18" charset="0"/>
                <a:cs typeface="Times New Roman" pitchFamily="18" charset="0"/>
              </a:rPr>
              <a:t>, “A low-power digit-based reconfigurable FIR filter,” IEEE Trans. Circuits Syst. II, Exp. Briefs, vol. 53, no. 8, pp. 617–621, Aug. 2006.</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705600"/>
          </a:xfrm>
        </p:spPr>
        <p:txBody>
          <a:bodyPr>
            <a:noAutofit/>
          </a:bodyPr>
          <a:lstStyle/>
          <a:p>
            <a:pPr algn="just">
              <a:lnSpc>
                <a:spcPct val="150000"/>
              </a:lnSpc>
            </a:pPr>
            <a:r>
              <a:rPr lang="en-IN" sz="2000" dirty="0" smtClean="0">
                <a:latin typeface="Times New Roman" pitchFamily="18" charset="0"/>
                <a:cs typeface="Times New Roman" pitchFamily="18" charset="0"/>
              </a:rPr>
              <a:t>[6] S. </a:t>
            </a:r>
            <a:r>
              <a:rPr lang="en-IN" sz="2000" dirty="0" err="1" smtClean="0">
                <a:latin typeface="Times New Roman" pitchFamily="18" charset="0"/>
                <a:cs typeface="Times New Roman" pitchFamily="18" charset="0"/>
              </a:rPr>
              <a:t>Dhabu</a:t>
            </a:r>
            <a:r>
              <a:rPr lang="en-IN" sz="2000" dirty="0" smtClean="0">
                <a:latin typeface="Times New Roman" pitchFamily="18" charset="0"/>
                <a:cs typeface="Times New Roman" pitchFamily="18" charset="0"/>
              </a:rPr>
              <a:t>, and A. P. </a:t>
            </a:r>
            <a:r>
              <a:rPr lang="en-IN" sz="2000" dirty="0" err="1" smtClean="0">
                <a:latin typeface="Times New Roman" pitchFamily="18" charset="0"/>
                <a:cs typeface="Times New Roman" pitchFamily="18" charset="0"/>
              </a:rPr>
              <a:t>Vinod</a:t>
            </a:r>
            <a:r>
              <a:rPr lang="en-IN" sz="2000" dirty="0" smtClean="0">
                <a:latin typeface="Times New Roman" pitchFamily="18" charset="0"/>
                <a:cs typeface="Times New Roman" pitchFamily="18" charset="0"/>
              </a:rPr>
              <a:t>, "Design and FPGA Implementation of Reconfigurable Linear-Phase Digital Filter With Wide </a:t>
            </a:r>
            <a:r>
              <a:rPr lang="en-IN" sz="2000" dirty="0" err="1" smtClean="0">
                <a:latin typeface="Times New Roman" pitchFamily="18" charset="0"/>
                <a:cs typeface="Times New Roman" pitchFamily="18" charset="0"/>
              </a:rPr>
              <a:t>Cutoff</a:t>
            </a:r>
            <a:r>
              <a:rPr lang="en-IN" sz="2000" dirty="0" smtClean="0">
                <a:latin typeface="Times New Roman" pitchFamily="18" charset="0"/>
                <a:cs typeface="Times New Roman" pitchFamily="18" charset="0"/>
              </a:rPr>
              <a:t> Frequency Range and Narrow Transition Bandwidth." IEEE Trans. Circuits Syst. II, Exp. Briefs, vol. 63, no. 2, pp. 181-185, 2016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B. K. </a:t>
            </a:r>
            <a:r>
              <a:rPr lang="en-IN" sz="2000" dirty="0" err="1" smtClean="0">
                <a:latin typeface="Times New Roman" pitchFamily="18" charset="0"/>
                <a:cs typeface="Times New Roman" pitchFamily="18" charset="0"/>
              </a:rPr>
              <a:t>Mohanty</a:t>
            </a:r>
            <a:r>
              <a:rPr lang="en-IN" sz="2000" dirty="0" smtClean="0">
                <a:latin typeface="Times New Roman" pitchFamily="18" charset="0"/>
                <a:cs typeface="Times New Roman" pitchFamily="18" charset="0"/>
              </a:rPr>
              <a:t>, and P. K. </a:t>
            </a:r>
            <a:r>
              <a:rPr lang="en-IN" sz="2000" dirty="0" err="1" smtClean="0">
                <a:latin typeface="Times New Roman" pitchFamily="18" charset="0"/>
                <a:cs typeface="Times New Roman" pitchFamily="18" charset="0"/>
              </a:rPr>
              <a:t>Meher</a:t>
            </a:r>
            <a:r>
              <a:rPr lang="en-IN" sz="2000" dirty="0" smtClean="0">
                <a:latin typeface="Times New Roman" pitchFamily="18" charset="0"/>
                <a:cs typeface="Times New Roman" pitchFamily="18" charset="0"/>
              </a:rPr>
              <a:t>. “A high-performance FIR filter architecture for fixed and reconfigurable applications.” IEEE transactions on very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integration (</a:t>
            </a:r>
            <a:r>
              <a:rPr lang="en-IN" sz="2000" dirty="0" err="1" smtClean="0">
                <a:latin typeface="Times New Roman" pitchFamily="18" charset="0"/>
                <a:cs typeface="Times New Roman" pitchFamily="18" charset="0"/>
              </a:rPr>
              <a:t>vlsi</a:t>
            </a:r>
            <a:r>
              <a:rPr lang="en-IN" sz="2000" dirty="0" smtClean="0">
                <a:latin typeface="Times New Roman" pitchFamily="18" charset="0"/>
                <a:cs typeface="Times New Roman" pitchFamily="18" charset="0"/>
              </a:rPr>
              <a:t>) systems 24, no. 2 (2016): 444-452.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3GPP TS36.106, “FDD repeater radio transmission and reception”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Surface acoustic wave (SAW) filters of assessed quality - Part 1: Generic specification, IEC 60862-1:2003 Standard, May 19, 2003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Golledge</a:t>
            </a:r>
            <a:r>
              <a:rPr lang="en-IN" sz="2000" dirty="0" smtClean="0">
                <a:latin typeface="Times New Roman" pitchFamily="18" charset="0"/>
                <a:cs typeface="Times New Roman" pitchFamily="18" charset="0"/>
              </a:rPr>
              <a:t> Electronics Ltd, "SAW Filter 44.0MHz (Model: TB0364A, Part No: MA08493)"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1253</Words>
  <Application>Microsoft Office PowerPoint</Application>
  <PresentationFormat>On-screen Show (4:3)</PresentationFormat>
  <Paragraphs>53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Design of Reconfigurable Digital IF Filter with Low Complexity</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2021-12-24T14:59:41Z</dcterms:modified>
</cp:coreProperties>
</file>