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 Decoder for Short BCH Codes With High Decoding Efficiency and Low Power for Emerging Memories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60960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a double-error-correcting and </a:t>
            </a:r>
            <a:r>
              <a:rPr lang="en-IN" sz="2000" dirty="0" err="1" smtClean="0">
                <a:latin typeface="Times New Roman" pitchFamily="18" charset="0"/>
                <a:cs typeface="Times New Roman" pitchFamily="18" charset="0"/>
              </a:rPr>
              <a:t>tripleerror</a:t>
            </a:r>
            <a:r>
              <a:rPr lang="en-IN" sz="2000" dirty="0" smtClean="0">
                <a:latin typeface="Times New Roman" pitchFamily="18" charset="0"/>
                <a:cs typeface="Times New Roman" pitchFamily="18" charset="0"/>
              </a:rPr>
              <a:t>-detecting (DEC-TED) Bose–</a:t>
            </a:r>
            <a:r>
              <a:rPr lang="en-IN" sz="2000" dirty="0" err="1" smtClean="0">
                <a:latin typeface="Times New Roman" pitchFamily="18" charset="0"/>
                <a:cs typeface="Times New Roman" pitchFamily="18" charset="0"/>
              </a:rPr>
              <a:t>Chaudhuri</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Hocquenghem</a:t>
            </a:r>
            <a:r>
              <a:rPr lang="en-IN" sz="2000" dirty="0" smtClean="0">
                <a:latin typeface="Times New Roman" pitchFamily="18" charset="0"/>
                <a:cs typeface="Times New Roman" pitchFamily="18" charset="0"/>
              </a:rPr>
              <a:t> (BCH) code decoder with high decoding efficiency and low power for error correction in emerging memories is presented. To increase the decoding efficiency, we propose an adaptive error correction technique for the DEC-TED BCH code that detects the number of errors in a codeword immediately after syndrome generation and applies a different error correction algorithm depending on the error conditions. With the adaptive error correction technique, the average decoding latency and power consumption are significantly reduced owing to the increased decoding efficiency. To further reduce the power consumption, an invalid-transition-inhibition technique is proposed to remove the invalid transitions caused by glitches of syndrome vectors in the error-finding block. Synthesis results with an industry-compatible 65-nm technology library show that the proposed decoders for the (79, 64, 6) BCH code take only 37%–48% average decoding latency and achieve more than 70% power reduction compared to the conventional fully parallel decoder under the 10−4–10−2 raw bit-error rate.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maximum clock speed of the decoder is limited by the process technology and the complexity of the decoder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useful property of the syndromes is that if all calculated syndromes are zero, then no errors exist in the received </a:t>
            </a:r>
            <a:r>
              <a:rPr lang="en-IN" sz="2000" dirty="0" smtClean="0">
                <a:latin typeface="Times New Roman" pitchFamily="18" charset="0"/>
                <a:cs typeface="Times New Roman" pitchFamily="18" charset="0"/>
              </a:rPr>
              <a:t>message.</a:t>
            </a:r>
          </a:p>
          <a:p>
            <a:pPr algn="just">
              <a:lnSpc>
                <a:spcPct val="150000"/>
              </a:lnSpc>
            </a:pPr>
            <a:r>
              <a:rPr lang="en-IN" sz="2000" dirty="0" smtClean="0">
                <a:latin typeface="Times New Roman" pitchFamily="18" charset="0"/>
                <a:cs typeface="Times New Roman" pitchFamily="18" charset="0"/>
              </a:rPr>
              <a:t>This makes it possible to only calculate a limited set of syndromes, and then apply the relations to expand them into the full set of syndromes. This decreases the overall area and power requirements of the decoder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Information theory tells us that coding systems exist that allow us to use noisy communication channels reliably</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emerging memories are fighting with diminished reliability, when the memory scales down, as a solution for this problem error-correcting code and its encoder or decoder circuits have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adaptive error correction gives high decoding efficiency and invalid transition technique reduce the power consumption issue in conventional BCH decoders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continuously non error code words are entered into the decoder, the impact of invalid transition in the power consumption is strong.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a non-error code word is appeared on decoder, the syndrome-coefficient of reverse error location polynomial- and error vector are settled to 0.</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an encoder and decoder system is proposed </a:t>
            </a:r>
            <a:r>
              <a:rPr lang="en-IN" sz="2000" dirty="0" smtClean="0">
                <a:latin typeface="Times New Roman" pitchFamily="18" charset="0"/>
                <a:cs typeface="Times New Roman" pitchFamily="18" charset="0"/>
              </a:rPr>
              <a:t>using (BCH</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double error-correcting </a:t>
            </a:r>
            <a:r>
              <a:rPr lang="en-IN" sz="2000" dirty="0" smtClean="0">
                <a:latin typeface="Times New Roman" pitchFamily="18" charset="0"/>
                <a:cs typeface="Times New Roman" pitchFamily="18" charset="0"/>
              </a:rPr>
              <a:t>and triple-error detecting (DEC-TED) with emerging memories of low power and high decoding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invalid transition inhibition techniques and adaptive error correction are applied to the </a:t>
            </a:r>
            <a:r>
              <a:rPr lang="en-IN" sz="2000" dirty="0" smtClean="0">
                <a:latin typeface="Times New Roman" pitchFamily="18" charset="0"/>
                <a:cs typeface="Times New Roman" pitchFamily="18" charset="0"/>
              </a:rPr>
              <a:t>decoder.</a:t>
            </a:r>
          </a:p>
          <a:p>
            <a:pPr algn="just">
              <a:lnSpc>
                <a:spcPct val="150000"/>
              </a:lnSpc>
            </a:pPr>
            <a:r>
              <a:rPr lang="en-IN" sz="2000" dirty="0" smtClean="0">
                <a:latin typeface="Times New Roman" pitchFamily="18" charset="0"/>
                <a:cs typeface="Times New Roman" pitchFamily="18" charset="0"/>
              </a:rPr>
              <a:t>A particular </a:t>
            </a:r>
            <a:r>
              <a:rPr lang="en-IN" sz="2000" dirty="0" smtClean="0">
                <a:latin typeface="Times New Roman" pitchFamily="18" charset="0"/>
                <a:cs typeface="Times New Roman" pitchFamily="18" charset="0"/>
              </a:rPr>
              <a:t>clock called the Error Correcting Clock (ECC clock) is adopted in the decoder to bring about the control signals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LLC has a new reading circuit with a </a:t>
            </a:r>
            <a:r>
              <a:rPr lang="en-IN" sz="2000" dirty="0" err="1" smtClean="0">
                <a:latin typeface="Times New Roman" pitchFamily="18" charset="0"/>
                <a:cs typeface="Times New Roman" pitchFamily="18" charset="0"/>
              </a:rPr>
              <a:t>dualsensing</a:t>
            </a:r>
            <a:r>
              <a:rPr lang="en-IN" sz="2000" dirty="0" smtClean="0">
                <a:latin typeface="Times New Roman" pitchFamily="18" charset="0"/>
                <a:cs typeface="Times New Roman" pitchFamily="18" charset="0"/>
              </a:rPr>
              <a:t> redemption scheme that improves STTMRAM performance along with standard error correction code (ECC).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this paper, we propose a high-decoding-efficiency and low-power BCH decoder with DEC and triple-error-detecting (DEC-TED) capability for emerging memories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simply increasing the memory yield, ECC can be used to optimize memory performance regarding density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energy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As non- or single-bit errors are considerably more likely than </a:t>
            </a:r>
            <a:r>
              <a:rPr lang="en-IN" sz="2000" dirty="0" err="1" smtClean="0">
                <a:latin typeface="Times New Roman" pitchFamily="18" charset="0"/>
                <a:cs typeface="Times New Roman" pitchFamily="18" charset="0"/>
              </a:rPr>
              <a:t>multibit</a:t>
            </a:r>
            <a:r>
              <a:rPr lang="en-IN" sz="2000" dirty="0" smtClean="0">
                <a:latin typeface="Times New Roman" pitchFamily="18" charset="0"/>
                <a:cs typeface="Times New Roman" pitchFamily="18" charset="0"/>
              </a:rPr>
              <a:t> (double-bit or </a:t>
            </a:r>
            <a:r>
              <a:rPr lang="en-IN" sz="2000" dirty="0" err="1" smtClean="0">
                <a:latin typeface="Times New Roman" pitchFamily="18" charset="0"/>
                <a:cs typeface="Times New Roman" pitchFamily="18" charset="0"/>
              </a:rPr>
              <a:t>triplebit</a:t>
            </a:r>
            <a:r>
              <a:rPr lang="en-IN" sz="2000" dirty="0" smtClean="0">
                <a:latin typeface="Times New Roman" pitchFamily="18" charset="0"/>
                <a:cs typeface="Times New Roman" pitchFamily="18" charset="0"/>
              </a:rPr>
              <a:t>) errors despite the increased raw bit-error rate (RBER) in nanotechnology, it is inefficient to deal with non- or </a:t>
            </a:r>
            <a:r>
              <a:rPr lang="en-IN" sz="2000" dirty="0" err="1" smtClean="0">
                <a:latin typeface="Times New Roman" pitchFamily="18" charset="0"/>
                <a:cs typeface="Times New Roman" pitchFamily="18" charset="0"/>
              </a:rPr>
              <a:t>singlebit</a:t>
            </a:r>
            <a:r>
              <a:rPr lang="en-IN" sz="2000" dirty="0" smtClean="0">
                <a:latin typeface="Times New Roman" pitchFamily="18" charset="0"/>
                <a:cs typeface="Times New Roman" pitchFamily="18" charset="0"/>
              </a:rPr>
              <a:t> errors with a DEC-TED decoder in terms of latency and power, which leads to reduced decoding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DEC-TED BCH decoder using an adaptive error correction and an invalid transition inhibition technique is proposed to achieve the high decoding efficiency and low-power consumption.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Fast decoding ECC for future memories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P. Amato, S. Bellini, M. Ferrari, C. Laurent, M. </a:t>
                      </a:r>
                      <a:r>
                        <a:rPr lang="en-US" sz="2000" dirty="0" err="1">
                          <a:latin typeface="Times New Roman"/>
                          <a:ea typeface="Calibri"/>
                          <a:cs typeface="Latha"/>
                        </a:rPr>
                        <a:t>Sforzin</a:t>
                      </a:r>
                      <a:r>
                        <a:rPr lang="en-US" sz="2000" dirty="0">
                          <a:latin typeface="Times New Roman"/>
                          <a:ea typeface="Calibri"/>
                          <a:cs typeface="Latha"/>
                        </a:rPr>
                        <a:t>, and A. </a:t>
                      </a:r>
                      <a:r>
                        <a:rPr lang="en-US" sz="2000" dirty="0" err="1">
                          <a:latin typeface="Times New Roman"/>
                          <a:ea typeface="Calibri"/>
                          <a:cs typeface="Latha"/>
                        </a:rPr>
                        <a:t>Tomasoni</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low latency requirement prevents adopting iterative or sequential processes in the encoding and decoding phases-as traditionally done for storage application based on Flash NAND technology. </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Embedded STT-MRAM for energy-efficient and costeffective mobile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H. Kang,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STT-MRAM is a logic-friendly nonvolatile memory that can realize a combination of high speed, low energy, and high endurance.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Ultra fast, two-bit ECC for emerging memories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Amato, C. Laurent, M. Sforzin, S. Bellini, M. Ferrari, and A. Tomasoni,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decoding time can be further reduced to few ns using smaller gate length logics.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Enhancing the reliability of STT-RAM through circuit and system level techniques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Emre, C. Yang, K. Sutaria, Y. Cao, and C. Chakrabarti,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memories have reliability issues that need to be better understood before they can be adopted as a mainstream memory technology.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46225" y="1524000"/>
            <a:ext cx="7277100" cy="47244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81000"/>
            <a:ext cx="7498080" cy="64770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presented a (79, 64, 6) BCH DEC-TED decoder with high decoding efficiency and low power for emerging memories. We proposed an adaptive error correction technique that chooses a different decoding algorithm depending on the error conditions in a codeword, to improve the decoding efficiency regarding delay and power consumption. Also, to avoid the high dynamic power consumption problem in conventional fully parallel BCH decoders, the invalid transition inhibition technique was adopted by using FFs and a specific ECC clock. In comparison to the conventional PA- and </a:t>
            </a:r>
            <a:r>
              <a:rPr lang="en-IN" sz="2000" dirty="0" err="1" smtClean="0">
                <a:latin typeface="Times New Roman" pitchFamily="18" charset="0"/>
                <a:cs typeface="Times New Roman" pitchFamily="18" charset="0"/>
              </a:rPr>
              <a:t>LUTbased</a:t>
            </a:r>
            <a:r>
              <a:rPr lang="en-IN" sz="2000" dirty="0" smtClean="0">
                <a:latin typeface="Times New Roman" pitchFamily="18" charset="0"/>
                <a:cs typeface="Times New Roman" pitchFamily="18" charset="0"/>
              </a:rPr>
              <a:t> DEC-TED decoders, the average decoding latency of the proposed decoders is less than half that of the conventional decoders with an RBER of 100 </a:t>
            </a:r>
            <a:r>
              <a:rPr lang="en-IN" sz="2000" dirty="0" err="1" smtClean="0">
                <a:latin typeface="Times New Roman" pitchFamily="18" charset="0"/>
                <a:cs typeface="Times New Roman" pitchFamily="18" charset="0"/>
              </a:rPr>
              <a:t>ppm</a:t>
            </a:r>
            <a:r>
              <a:rPr lang="en-IN" sz="2000" dirty="0" smtClean="0">
                <a:latin typeface="Times New Roman" pitchFamily="18" charset="0"/>
                <a:cs typeface="Times New Roman" pitchFamily="18" charset="0"/>
              </a:rPr>
              <a:t>. Due to the added blocks, the area increases by 18% and 1.4% in the PA- and </a:t>
            </a:r>
            <a:r>
              <a:rPr lang="en-IN" sz="2000" dirty="0" err="1" smtClean="0">
                <a:latin typeface="Times New Roman" pitchFamily="18" charset="0"/>
                <a:cs typeface="Times New Roman" pitchFamily="18" charset="0"/>
              </a:rPr>
              <a:t>LUTbased</a:t>
            </a:r>
            <a:r>
              <a:rPr lang="en-IN" sz="2000" dirty="0" smtClean="0">
                <a:latin typeface="Times New Roman" pitchFamily="18" charset="0"/>
                <a:cs typeface="Times New Roman" pitchFamily="18" charset="0"/>
              </a:rPr>
              <a:t> decoders, respectively. However, this overhead can be decreased with an increased latency constraint of the decoder. The proposed PA- and LUT-based decoders achieve 75% and 70% power reduction on average in comparison to the conventional decoders, respectively. This paper provides a promising ECC decoder solution to achieve the target yield even with a high RBER, especially for high-performance and low-power applications using emerging memories.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P. Amato, S. Bellini, M. Ferrari, C. Laurent, M. </a:t>
            </a:r>
            <a:r>
              <a:rPr lang="en-IN" sz="1600" dirty="0" err="1" smtClean="0">
                <a:latin typeface="Times New Roman" pitchFamily="18" charset="0"/>
                <a:cs typeface="Times New Roman" pitchFamily="18" charset="0"/>
              </a:rPr>
              <a:t>Sforzin</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Tomasoni</a:t>
            </a:r>
            <a:r>
              <a:rPr lang="en-IN" sz="1600" dirty="0" smtClean="0">
                <a:latin typeface="Times New Roman" pitchFamily="18" charset="0"/>
                <a:cs typeface="Times New Roman" pitchFamily="18" charset="0"/>
              </a:rPr>
              <a:t>, “Fast decoding ECC for future memories,”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34, no. 9, pp. 2486–2497, Sep.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H. Kang, “Embedded STT-MRAM for energy-efficient and </a:t>
            </a:r>
            <a:r>
              <a:rPr lang="en-IN" sz="1600" dirty="0" err="1" smtClean="0">
                <a:latin typeface="Times New Roman" pitchFamily="18" charset="0"/>
                <a:cs typeface="Times New Roman" pitchFamily="18" charset="0"/>
              </a:rPr>
              <a:t>costeffective</a:t>
            </a:r>
            <a:r>
              <a:rPr lang="en-IN" sz="1600" dirty="0" smtClean="0">
                <a:latin typeface="Times New Roman" pitchFamily="18" charset="0"/>
                <a:cs typeface="Times New Roman" pitchFamily="18" charset="0"/>
              </a:rPr>
              <a:t> mobile systems,” in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Jun. 2014, pp. 36–37.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Noguchi, K. Ikegami, N. Shimomura, T. </a:t>
            </a:r>
            <a:r>
              <a:rPr lang="en-IN" sz="1600" dirty="0" err="1" smtClean="0">
                <a:latin typeface="Times New Roman" pitchFamily="18" charset="0"/>
                <a:cs typeface="Times New Roman" pitchFamily="18" charset="0"/>
              </a:rPr>
              <a:t>Tetsufumi</a:t>
            </a:r>
            <a:r>
              <a:rPr lang="en-IN" sz="1600" dirty="0" smtClean="0">
                <a:latin typeface="Times New Roman" pitchFamily="18" charset="0"/>
                <a:cs typeface="Times New Roman" pitchFamily="18" charset="0"/>
              </a:rPr>
              <a:t>, J. Ito, and S. Fujita, “Highly reliable and low-power </a:t>
            </a:r>
            <a:r>
              <a:rPr lang="en-IN" sz="1600" dirty="0" err="1" smtClean="0">
                <a:latin typeface="Times New Roman" pitchFamily="18" charset="0"/>
                <a:cs typeface="Times New Roman" pitchFamily="18" charset="0"/>
              </a:rPr>
              <a:t>nonvolatile</a:t>
            </a:r>
            <a:r>
              <a:rPr lang="en-IN" sz="1600" dirty="0" smtClean="0">
                <a:latin typeface="Times New Roman" pitchFamily="18" charset="0"/>
                <a:cs typeface="Times New Roman" pitchFamily="18" charset="0"/>
              </a:rPr>
              <a:t> cache memory with advanced perpendicular STT-MRAM for high-performance CPU,” in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Jun. 2014, pp. 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P. Amato, C. Laurent, M. </a:t>
            </a:r>
            <a:r>
              <a:rPr lang="en-IN" sz="1600" dirty="0" err="1" smtClean="0">
                <a:latin typeface="Times New Roman" pitchFamily="18" charset="0"/>
                <a:cs typeface="Times New Roman" pitchFamily="18" charset="0"/>
              </a:rPr>
              <a:t>Sforzin</a:t>
            </a:r>
            <a:r>
              <a:rPr lang="en-IN" sz="1600" dirty="0" smtClean="0">
                <a:latin typeface="Times New Roman" pitchFamily="18" charset="0"/>
                <a:cs typeface="Times New Roman" pitchFamily="18" charset="0"/>
              </a:rPr>
              <a:t>, S. Bellini, M. Ferrari, and A. </a:t>
            </a:r>
            <a:r>
              <a:rPr lang="en-IN" sz="1600" dirty="0" err="1" smtClean="0">
                <a:latin typeface="Times New Roman" pitchFamily="18" charset="0"/>
                <a:cs typeface="Times New Roman" pitchFamily="18" charset="0"/>
              </a:rPr>
              <a:t>Tomasoni</a:t>
            </a:r>
            <a:r>
              <a:rPr lang="en-IN" sz="1600" dirty="0" smtClean="0">
                <a:latin typeface="Times New Roman" pitchFamily="18" charset="0"/>
                <a:cs typeface="Times New Roman" pitchFamily="18" charset="0"/>
              </a:rPr>
              <a:t>, “Ultra fast, two-bit ECC for emerging memories,” in Proc. 6th IEEE Int. Memory Workshop (IMW), May 2014, pp. 79–82.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a:t>
            </a:r>
            <a:r>
              <a:rPr lang="en-IN" sz="1600" dirty="0" err="1" smtClean="0">
                <a:latin typeface="Times New Roman" pitchFamily="18" charset="0"/>
                <a:cs typeface="Times New Roman" pitchFamily="18" charset="0"/>
              </a:rPr>
              <a:t>Emre</a:t>
            </a:r>
            <a:r>
              <a:rPr lang="en-IN" sz="1600" dirty="0" smtClean="0">
                <a:latin typeface="Times New Roman" pitchFamily="18" charset="0"/>
                <a:cs typeface="Times New Roman" pitchFamily="18" charset="0"/>
              </a:rPr>
              <a:t>, C. Yang, K. </a:t>
            </a:r>
            <a:r>
              <a:rPr lang="en-IN" sz="1600" dirty="0" err="1" smtClean="0">
                <a:latin typeface="Times New Roman" pitchFamily="18" charset="0"/>
                <a:cs typeface="Times New Roman" pitchFamily="18" charset="0"/>
              </a:rPr>
              <a:t>Sutaria</a:t>
            </a:r>
            <a:r>
              <a:rPr lang="en-IN" sz="1600" dirty="0" smtClean="0">
                <a:latin typeface="Times New Roman" pitchFamily="18" charset="0"/>
                <a:cs typeface="Times New Roman" pitchFamily="18" charset="0"/>
              </a:rPr>
              <a:t>, Y. Cao, and C.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“Enhancing the reliability of STT-RAM through circuit and system level techniques,” in Proc. IEEE Workshop Signal Process. Syst., Oct. 2012, pp. 125–130.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a:t>
            </a:r>
            <a:r>
              <a:rPr lang="en-IN" sz="1600" dirty="0" err="1" smtClean="0">
                <a:latin typeface="Times New Roman" pitchFamily="18" charset="0"/>
                <a:cs typeface="Times New Roman" pitchFamily="18" charset="0"/>
              </a:rPr>
              <a:t>Niu</a:t>
            </a:r>
            <a:r>
              <a:rPr lang="en-IN" sz="1600" dirty="0" smtClean="0">
                <a:latin typeface="Times New Roman" pitchFamily="18" charset="0"/>
                <a:cs typeface="Times New Roman" pitchFamily="18" charset="0"/>
              </a:rPr>
              <a:t>, Y. Xiao, and Y. </a:t>
            </a:r>
            <a:r>
              <a:rPr lang="en-IN" sz="1600" dirty="0" err="1" smtClean="0">
                <a:latin typeface="Times New Roman" pitchFamily="18" charset="0"/>
                <a:cs typeface="Times New Roman" pitchFamily="18" charset="0"/>
              </a:rPr>
              <a:t>Xie</a:t>
            </a:r>
            <a:r>
              <a:rPr lang="en-IN" sz="1600" dirty="0" smtClean="0">
                <a:latin typeface="Times New Roman" pitchFamily="18" charset="0"/>
                <a:cs typeface="Times New Roman" pitchFamily="18" charset="0"/>
              </a:rPr>
              <a:t>, “Low power </a:t>
            </a:r>
            <a:r>
              <a:rPr lang="en-IN" sz="1600" dirty="0" err="1" smtClean="0">
                <a:latin typeface="Times New Roman" pitchFamily="18" charset="0"/>
                <a:cs typeface="Times New Roman" pitchFamily="18" charset="0"/>
              </a:rPr>
              <a:t>memristor</a:t>
            </a:r>
            <a:r>
              <a:rPr lang="en-IN" sz="1600" dirty="0" smtClean="0">
                <a:latin typeface="Times New Roman" pitchFamily="18" charset="0"/>
                <a:cs typeface="Times New Roman" pitchFamily="18" charset="0"/>
              </a:rPr>
              <a:t>-based </a:t>
            </a:r>
            <a:r>
              <a:rPr lang="en-IN" sz="1600" dirty="0" err="1" smtClean="0">
                <a:latin typeface="Times New Roman" pitchFamily="18" charset="0"/>
                <a:cs typeface="Times New Roman" pitchFamily="18" charset="0"/>
              </a:rPr>
              <a:t>ReRAM</a:t>
            </a:r>
            <a:r>
              <a:rPr lang="en-IN" sz="1600" dirty="0" smtClean="0">
                <a:latin typeface="Times New Roman" pitchFamily="18" charset="0"/>
                <a:cs typeface="Times New Roman" pitchFamily="18" charset="0"/>
              </a:rPr>
              <a:t> design with error correcting code,” in Proc. 17th Asia South Pacific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Jan./Feb. 2012, pp. 79–84.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Mao, Y. Cao, S. Yu, and C.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“Optimizing latency, energy, and reliability of 1T1R </a:t>
            </a:r>
            <a:r>
              <a:rPr lang="en-IN" sz="1600" dirty="0" err="1" smtClean="0">
                <a:latin typeface="Times New Roman" pitchFamily="18" charset="0"/>
                <a:cs typeface="Times New Roman" pitchFamily="18" charset="0"/>
              </a:rPr>
              <a:t>ReRAM</a:t>
            </a:r>
            <a:r>
              <a:rPr lang="en-IN" sz="1600" dirty="0" smtClean="0">
                <a:latin typeface="Times New Roman" pitchFamily="18" charset="0"/>
                <a:cs typeface="Times New Roman" pitchFamily="18" charset="0"/>
              </a:rPr>
              <a:t> through cross-layer techniques,” IEEE J. </a:t>
            </a:r>
            <a:r>
              <a:rPr lang="en-IN" sz="1600" dirty="0" err="1" smtClean="0">
                <a:latin typeface="Times New Roman" pitchFamily="18" charset="0"/>
                <a:cs typeface="Times New Roman" pitchFamily="18" charset="0"/>
              </a:rPr>
              <a:t>Emerg</a:t>
            </a:r>
            <a:r>
              <a:rPr lang="en-IN" sz="1600" dirty="0" smtClean="0">
                <a:latin typeface="Times New Roman" pitchFamily="18" charset="0"/>
                <a:cs typeface="Times New Roman" pitchFamily="18" charset="0"/>
              </a:rPr>
              <a:t>. Sel. Topics Circuits Syst., vol. 6, no. 3, pp. 352–363, Sep.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Yang, M. Mao, Y. Cao, and C.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“Cost-effective design solutions for enhancing pram reliability and performance,” IEEE Trans. Multi-Scale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 vol. 3, no. 1, pp. 1–11, Jan./Mar.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Del </a:t>
            </a:r>
            <a:r>
              <a:rPr lang="en-IN" sz="1600" dirty="0" err="1" smtClean="0">
                <a:latin typeface="Times New Roman" pitchFamily="18" charset="0"/>
                <a:cs typeface="Times New Roman" pitchFamily="18" charset="0"/>
              </a:rPr>
              <a:t>Bel</a:t>
            </a:r>
            <a:r>
              <a:rPr lang="en-IN" sz="1600" dirty="0" smtClean="0">
                <a:latin typeface="Times New Roman" pitchFamily="18" charset="0"/>
                <a:cs typeface="Times New Roman" pitchFamily="18" charset="0"/>
              </a:rPr>
              <a:t>, J. Kim, C. H. Kim, and S. S. </a:t>
            </a:r>
            <a:r>
              <a:rPr lang="en-IN" sz="1600" dirty="0" err="1" smtClean="0">
                <a:latin typeface="Times New Roman" pitchFamily="18" charset="0"/>
                <a:cs typeface="Times New Roman" pitchFamily="18" charset="0"/>
              </a:rPr>
              <a:t>Sapatnekar</a:t>
            </a:r>
            <a:r>
              <a:rPr lang="en-IN" sz="1600" dirty="0" smtClean="0">
                <a:latin typeface="Times New Roman" pitchFamily="18" charset="0"/>
                <a:cs typeface="Times New Roman" pitchFamily="18" charset="0"/>
              </a:rPr>
              <a:t>, “Improving STT-MRAM density through </a:t>
            </a:r>
            <a:r>
              <a:rPr lang="en-IN" sz="1600" dirty="0" err="1" smtClean="0">
                <a:latin typeface="Times New Roman" pitchFamily="18" charset="0"/>
                <a:cs typeface="Times New Roman" pitchFamily="18" charset="0"/>
              </a:rPr>
              <a:t>multibit</a:t>
            </a:r>
            <a:r>
              <a:rPr lang="en-IN" sz="1600" dirty="0" smtClean="0">
                <a:latin typeface="Times New Roman" pitchFamily="18" charset="0"/>
                <a:cs typeface="Times New Roman" pitchFamily="18" charset="0"/>
              </a:rPr>
              <a:t> error correction,” in Proc. IEEE/ACM Conf.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 (DATE), Mar. 2014, pp. 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Z. </a:t>
            </a:r>
            <a:r>
              <a:rPr lang="en-IN" sz="1600" dirty="0" err="1" smtClean="0">
                <a:latin typeface="Times New Roman" pitchFamily="18" charset="0"/>
                <a:cs typeface="Times New Roman" pitchFamily="18" charset="0"/>
              </a:rPr>
              <a:t>Pajouhi</a:t>
            </a:r>
            <a:r>
              <a:rPr lang="en-IN" sz="1600" dirty="0" smtClean="0">
                <a:latin typeface="Times New Roman" pitchFamily="18" charset="0"/>
                <a:cs typeface="Times New Roman" pitchFamily="18" charset="0"/>
              </a:rPr>
              <a:t>, X. Fong, and K. Roy, “Device/circuit/architecture co-design of reliable STT-MRAM,” in Proc. IEEE/ACM Conf.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Test Eur. (DATE), Mar. 2015, pp. 1437–1442.</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1644</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Decoder for Short BCH Codes With High Decoding Efficiency and Low Power for Emerging Memories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2021-12-24T14:14:36Z</dcterms:modified>
</cp:coreProperties>
</file>