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6"/>
  </p:notesMasterIdLst>
  <p:sldIdLst>
    <p:sldId id="256" r:id="rId2"/>
    <p:sldId id="258" r:id="rId3"/>
    <p:sldId id="259" r:id="rId4"/>
    <p:sldId id="263" r:id="rId5"/>
    <p:sldId id="264" r:id="rId6"/>
    <p:sldId id="267" r:id="rId7"/>
    <p:sldId id="268" r:id="rId8"/>
    <p:sldId id="261" r:id="rId9"/>
    <p:sldId id="270" r:id="rId10"/>
    <p:sldId id="266" r:id="rId11"/>
    <p:sldId id="265" r:id="rId12"/>
    <p:sldId id="272" r:id="rId13"/>
    <p:sldId id="274" r:id="rId14"/>
    <p:sldId id="275" r:id="rId15"/>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BA678D8D-0857-480E-8CC9-1BCCE6C20520}">
  <a:tblStyle styleId="{BA678D8D-0857-480E-8CC9-1BCCE6C20520}" styleName="Table_0">
    <a:wholeTbl>
      <a:tcTxStyle b="off" i="off">
        <a:font>
          <a:latin typeface="Gill Sans MT"/>
          <a:ea typeface="Gill Sans MT"/>
          <a:cs typeface="Gill Sans MT"/>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7EEF0"/>
          </a:solidFill>
        </a:fill>
      </a:tcStyle>
    </a:wholeTbl>
    <a:band1H>
      <a:tcTxStyle b="off" i="off"/>
      <a:tcStyle>
        <a:tcBdr/>
        <a:fill>
          <a:solidFill>
            <a:srgbClr val="CCDBE1"/>
          </a:solidFill>
        </a:fill>
      </a:tcStyle>
    </a:band1H>
    <a:band2H>
      <a:tcTxStyle b="off" i="off"/>
      <a:tcStyle>
        <a:tcBdr/>
      </a:tcStyle>
    </a:band2H>
    <a:band1V>
      <a:tcTxStyle b="off" i="off"/>
      <a:tcStyle>
        <a:tcBdr/>
        <a:fill>
          <a:solidFill>
            <a:srgbClr val="CCDBE1"/>
          </a:solidFill>
        </a:fill>
      </a:tcStyle>
    </a:band1V>
    <a:band2V>
      <a:tcTxStyle b="off" i="off"/>
      <a:tcStyle>
        <a:tcBdr/>
      </a:tcStyle>
    </a:band2V>
    <a:lastCol>
      <a:tcTxStyle b="on" i="off">
        <a:font>
          <a:latin typeface="Gill Sans MT"/>
          <a:ea typeface="Gill Sans MT"/>
          <a:cs typeface="Gill Sans MT"/>
        </a:font>
        <a:schemeClr val="lt1"/>
      </a:tcTxStyle>
      <a:tcStyle>
        <a:tcBdr/>
        <a:fill>
          <a:solidFill>
            <a:schemeClr val="accent1"/>
          </a:solidFill>
        </a:fill>
      </a:tcStyle>
    </a:lastCol>
    <a:firstCol>
      <a:tcTxStyle b="on" i="off">
        <a:font>
          <a:latin typeface="Gill Sans MT"/>
          <a:ea typeface="Gill Sans MT"/>
          <a:cs typeface="Gill Sans MT"/>
        </a:font>
        <a:schemeClr val="lt1"/>
      </a:tcTxStyle>
      <a:tcStyle>
        <a:tcBdr/>
        <a:fill>
          <a:solidFill>
            <a:schemeClr val="accent1"/>
          </a:solidFill>
        </a:fill>
      </a:tcStyle>
    </a:firstCol>
    <a:lastRow>
      <a:tcTxStyle b="on" i="off">
        <a:font>
          <a:latin typeface="Gill Sans MT"/>
          <a:ea typeface="Gill Sans MT"/>
          <a:cs typeface="Gill Sans MT"/>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Gill Sans MT"/>
          <a:ea typeface="Gill Sans MT"/>
          <a:cs typeface="Gill Sans MT"/>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pPr marL="0" marR="0" lvl="0" indent="0" algn="r" rtl="0">
                <a:spcBef>
                  <a:spcPts val="0"/>
                </a:spcBef>
                <a:spcAft>
                  <a:spcPts val="0"/>
                </a:spcAft>
                <a:buNone/>
              </a:p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2" name="Google Shape;10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4" name="Google Shape;114;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0" name="Google Shape;120;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3" name="Google Shape;143;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9" name="Google Shape;149;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7" name="Google Shape;167;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3" name="Google Shape;173;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1" name="Google Shape;131;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1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5" name="Google Shape;185;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1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1" name="Google Shape;161;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1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5" name="Google Shape;155;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7" name="Google Shape;197;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9" name="Google Shape;209;p1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0" name="Google Shape;210;p1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2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6" name="Google Shape;216;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0"/>
        <p:cNvGrpSpPr/>
        <p:nvPr/>
      </p:nvGrpSpPr>
      <p:grpSpPr>
        <a:xfrm>
          <a:off x="0" y="0"/>
          <a:ext cx="0" cy="0"/>
          <a:chOff x="0" y="0"/>
          <a:chExt cx="0" cy="0"/>
        </a:xfrm>
      </p:grpSpPr>
      <p:sp>
        <p:nvSpPr>
          <p:cNvPr id="21" name="Google Shape;21;p2"/>
          <p:cNvSpPr txBox="1">
            <a:spLocks noGrp="1"/>
          </p:cNvSpPr>
          <p:nvPr>
            <p:ph type="title"/>
          </p:nvPr>
        </p:nvSpPr>
        <p:spPr>
          <a:xfrm>
            <a:off x="1435608" y="274638"/>
            <a:ext cx="7498200" cy="1143000"/>
          </a:xfrm>
          <a:prstGeom prst="rect">
            <a:avLst/>
          </a:prstGeom>
          <a:noFill/>
          <a:ln>
            <a:noFill/>
          </a:ln>
        </p:spPr>
        <p:txBody>
          <a:bodyPr spcFirstLastPara="1" wrap="square" lIns="91425" tIns="45700" rIns="91425" bIns="45700" anchor="ctr" anchorCtr="0">
            <a:normAutofit/>
          </a:bodyPr>
          <a:lstStyle>
            <a:lvl1pPr lvl="0" algn="l" rtl="0">
              <a:spcBef>
                <a:spcPts val="0"/>
              </a:spcBef>
              <a:spcAft>
                <a:spcPts val="0"/>
              </a:spcAft>
              <a:buClr>
                <a:srgbClr val="562214"/>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2" name="Google Shape;22;p2"/>
          <p:cNvSpPr txBox="1">
            <a:spLocks noGrp="1"/>
          </p:cNvSpPr>
          <p:nvPr>
            <p:ph type="body" idx="1"/>
          </p:nvPr>
        </p:nvSpPr>
        <p:spPr>
          <a:xfrm>
            <a:off x="1435608" y="1447800"/>
            <a:ext cx="7498200" cy="4800600"/>
          </a:xfrm>
          <a:prstGeom prst="rect">
            <a:avLst/>
          </a:prstGeom>
          <a:noFill/>
          <a:ln>
            <a:noFill/>
          </a:ln>
        </p:spPr>
        <p:txBody>
          <a:bodyPr spcFirstLastPara="1" wrap="square" lIns="91425" tIns="45700" rIns="91425" bIns="45700" anchor="t" anchorCtr="0">
            <a:normAutofit/>
          </a:bodyPr>
          <a:lstStyle>
            <a:lvl1pPr marL="457200" lvl="0" indent="-320040" algn="l" rtl="0">
              <a:lnSpc>
                <a:spcPct val="100000"/>
              </a:lnSpc>
              <a:spcBef>
                <a:spcPts val="600"/>
              </a:spcBef>
              <a:spcAft>
                <a:spcPts val="0"/>
              </a:spcAft>
              <a:buSzPts val="1440"/>
              <a:buChar char="⚫"/>
              <a:defRPr/>
            </a:lvl1pPr>
            <a:lvl2pPr marL="914400" lvl="1" indent="-342900" algn="l" rtl="0">
              <a:lnSpc>
                <a:spcPct val="100000"/>
              </a:lnSpc>
              <a:spcBef>
                <a:spcPts val="550"/>
              </a:spcBef>
              <a:spcAft>
                <a:spcPts val="0"/>
              </a:spcAft>
              <a:buSzPts val="1800"/>
              <a:buChar char="◦"/>
              <a:defRPr/>
            </a:lvl2pPr>
            <a:lvl3pPr marL="1371600" lvl="2" indent="-342900" algn="l" rtl="0">
              <a:lnSpc>
                <a:spcPct val="100000"/>
              </a:lnSpc>
              <a:spcBef>
                <a:spcPts val="360"/>
              </a:spcBef>
              <a:spcAft>
                <a:spcPts val="0"/>
              </a:spcAft>
              <a:buSzPts val="1800"/>
              <a:buChar char="●"/>
              <a:defRPr/>
            </a:lvl3pPr>
            <a:lvl4pPr marL="1828800" lvl="3" indent="-342900" algn="l" rtl="0">
              <a:lnSpc>
                <a:spcPct val="100000"/>
              </a:lnSpc>
              <a:spcBef>
                <a:spcPts val="360"/>
              </a:spcBef>
              <a:spcAft>
                <a:spcPts val="0"/>
              </a:spcAft>
              <a:buSzPts val="1800"/>
              <a:buChar char="●"/>
              <a:defRPr/>
            </a:lvl4pPr>
            <a:lvl5pPr marL="2286000" lvl="4" indent="-342900" algn="l" rtl="0">
              <a:lnSpc>
                <a:spcPct val="100000"/>
              </a:lnSpc>
              <a:spcBef>
                <a:spcPts val="360"/>
              </a:spcBef>
              <a:spcAft>
                <a:spcPts val="0"/>
              </a:spcAft>
              <a:buSzPts val="1800"/>
              <a:buChar char="●"/>
              <a:defRPr/>
            </a:lvl5pPr>
            <a:lvl6pPr marL="2743200" lvl="5" indent="-342900" algn="l" rtl="0">
              <a:lnSpc>
                <a:spcPct val="100000"/>
              </a:lnSpc>
              <a:spcBef>
                <a:spcPts val="360"/>
              </a:spcBef>
              <a:spcAft>
                <a:spcPts val="0"/>
              </a:spcAft>
              <a:buSzPts val="1800"/>
              <a:buChar char="●"/>
              <a:defRPr/>
            </a:lvl6pPr>
            <a:lvl7pPr marL="3200400" lvl="6" indent="-342900" algn="l" rtl="0">
              <a:lnSpc>
                <a:spcPct val="100000"/>
              </a:lnSpc>
              <a:spcBef>
                <a:spcPts val="360"/>
              </a:spcBef>
              <a:spcAft>
                <a:spcPts val="0"/>
              </a:spcAft>
              <a:buSzPts val="1800"/>
              <a:buChar char="●"/>
              <a:defRPr/>
            </a:lvl7pPr>
            <a:lvl8pPr marL="3657600" lvl="7" indent="-342900" algn="l" rtl="0">
              <a:lnSpc>
                <a:spcPct val="100000"/>
              </a:lnSpc>
              <a:spcBef>
                <a:spcPts val="360"/>
              </a:spcBef>
              <a:spcAft>
                <a:spcPts val="0"/>
              </a:spcAft>
              <a:buSzPts val="1800"/>
              <a:buChar char="●"/>
              <a:defRPr/>
            </a:lvl8pPr>
            <a:lvl9pPr marL="4114800" lvl="8" indent="-342900" algn="l" rtl="0">
              <a:lnSpc>
                <a:spcPct val="100000"/>
              </a:lnSpc>
              <a:spcBef>
                <a:spcPts val="360"/>
              </a:spcBef>
              <a:spcAft>
                <a:spcPts val="0"/>
              </a:spcAft>
              <a:buSzPts val="1800"/>
              <a:buChar char="●"/>
              <a:defRPr/>
            </a:lvl9pPr>
          </a:lstStyle>
          <a:p>
            <a:endParaRPr/>
          </a:p>
        </p:txBody>
      </p:sp>
      <p:sp>
        <p:nvSpPr>
          <p:cNvPr id="23" name="Google Shape;23;p2"/>
          <p:cNvSpPr txBox="1">
            <a:spLocks noGrp="1"/>
          </p:cNvSpPr>
          <p:nvPr>
            <p:ph type="dt" idx="10"/>
          </p:nvPr>
        </p:nvSpPr>
        <p:spPr>
          <a:xfrm>
            <a:off x="3581400" y="6305550"/>
            <a:ext cx="2133600" cy="476400"/>
          </a:xfrm>
          <a:prstGeom prst="rect">
            <a:avLst/>
          </a:prstGeom>
          <a:noFill/>
          <a:ln>
            <a:noFill/>
          </a:ln>
        </p:spPr>
        <p:txBody>
          <a:bodyPr spcFirstLastPara="1" wrap="square" lIns="91425" tIns="45700" rIns="91425" bIns="45700" anchor="b"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4" name="Google Shape;24;p2"/>
          <p:cNvSpPr txBox="1">
            <a:spLocks noGrp="1"/>
          </p:cNvSpPr>
          <p:nvPr>
            <p:ph type="ftr" idx="11"/>
          </p:nvPr>
        </p:nvSpPr>
        <p:spPr>
          <a:xfrm>
            <a:off x="5715000" y="6305550"/>
            <a:ext cx="2895600" cy="4764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5" name="Google Shape;25;p2"/>
          <p:cNvSpPr txBox="1">
            <a:spLocks noGrp="1"/>
          </p:cNvSpPr>
          <p:nvPr>
            <p:ph type="sldNum" idx="12"/>
          </p:nvPr>
        </p:nvSpPr>
        <p:spPr>
          <a:xfrm>
            <a:off x="8613648" y="6305550"/>
            <a:ext cx="457200" cy="476400"/>
          </a:xfrm>
          <a:prstGeom prst="rect">
            <a:avLst/>
          </a:prstGeom>
          <a:noFill/>
          <a:ln>
            <a:noFill/>
          </a:ln>
        </p:spPr>
        <p:txBody>
          <a:bodyPr spcFirstLastPara="1" wrap="square" lIns="91425" tIns="45700" rIns="91425" bIns="45700" anchor="b" anchorCtr="0">
            <a:noAutofit/>
          </a:bodyPr>
          <a:lstStyle>
            <a:lvl1pPr marL="0" lvl="0" indent="0" algn="ctr" rtl="0">
              <a:spcBef>
                <a:spcPts val="0"/>
              </a:spcBef>
              <a:buNone/>
              <a:defRPr/>
            </a:lvl1pPr>
            <a:lvl2pPr marL="0" lvl="1" indent="0" algn="ctr" rtl="0">
              <a:spcBef>
                <a:spcPts val="0"/>
              </a:spcBef>
              <a:buNone/>
              <a:defRPr/>
            </a:lvl2pPr>
            <a:lvl3pPr marL="0" lvl="2" indent="0" algn="ctr" rtl="0">
              <a:spcBef>
                <a:spcPts val="0"/>
              </a:spcBef>
              <a:buNone/>
              <a:defRPr/>
            </a:lvl3pPr>
            <a:lvl4pPr marL="0" lvl="3" indent="0" algn="ctr" rtl="0">
              <a:spcBef>
                <a:spcPts val="0"/>
              </a:spcBef>
              <a:buNone/>
              <a:defRPr/>
            </a:lvl4pPr>
            <a:lvl5pPr marL="0" lvl="4" indent="0" algn="ctr" rtl="0">
              <a:spcBef>
                <a:spcPts val="0"/>
              </a:spcBef>
              <a:buNone/>
              <a:defRPr/>
            </a:lvl5pPr>
            <a:lvl6pPr marL="0" lvl="5" indent="0" algn="ctr" rtl="0">
              <a:spcBef>
                <a:spcPts val="0"/>
              </a:spcBef>
              <a:buNone/>
              <a:defRPr/>
            </a:lvl6pPr>
            <a:lvl7pPr marL="0" lvl="6" indent="0" algn="ctr" rtl="0">
              <a:spcBef>
                <a:spcPts val="0"/>
              </a:spcBef>
              <a:buNone/>
              <a:defRPr/>
            </a:lvl7pPr>
            <a:lvl8pPr marL="0" lvl="7" indent="0" algn="ctr" rtl="0">
              <a:spcBef>
                <a:spcPts val="0"/>
              </a:spcBef>
              <a:buNone/>
              <a:defRPr/>
            </a:lvl8pPr>
            <a:lvl9pPr marL="0" lvl="8" indent="0" algn="ctr" rtl="0">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6"/>
        <p:cNvGrpSpPr/>
        <p:nvPr/>
      </p:nvGrpSpPr>
      <p:grpSpPr>
        <a:xfrm>
          <a:off x="0" y="0"/>
          <a:ext cx="0" cy="0"/>
          <a:chOff x="0" y="0"/>
          <a:chExt cx="0" cy="0"/>
        </a:xfrm>
      </p:grpSpPr>
      <p:sp>
        <p:nvSpPr>
          <p:cNvPr id="27" name="Google Shape;27;p3"/>
          <p:cNvSpPr txBox="1">
            <a:spLocks noGrp="1"/>
          </p:cNvSpPr>
          <p:nvPr>
            <p:ph type="ctrTitle"/>
          </p:nvPr>
        </p:nvSpPr>
        <p:spPr>
          <a:xfrm>
            <a:off x="1432560" y="359898"/>
            <a:ext cx="7406700" cy="1472100"/>
          </a:xfrm>
          <a:prstGeom prst="rect">
            <a:avLst/>
          </a:prstGeom>
          <a:noFill/>
          <a:ln>
            <a:noFill/>
          </a:ln>
        </p:spPr>
        <p:txBody>
          <a:bodyPr spcFirstLastPara="1" wrap="square" lIns="91425" tIns="45700" rIns="91425" bIns="45700" anchor="b" anchorCtr="0">
            <a:normAutofit/>
          </a:bodyPr>
          <a:lstStyle>
            <a:lvl1pPr lvl="0" algn="l" rtl="0">
              <a:spcBef>
                <a:spcPts val="0"/>
              </a:spcBef>
              <a:spcAft>
                <a:spcPts val="0"/>
              </a:spcAft>
              <a:buClr>
                <a:srgbClr val="562214"/>
              </a:buClr>
              <a:buSzPts val="4300"/>
              <a:buFont typeface="Gill Sans"/>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8" name="Google Shape;28;p3"/>
          <p:cNvSpPr txBox="1">
            <a:spLocks noGrp="1"/>
          </p:cNvSpPr>
          <p:nvPr>
            <p:ph type="subTitle" idx="1"/>
          </p:nvPr>
        </p:nvSpPr>
        <p:spPr>
          <a:xfrm>
            <a:off x="1432560" y="1850064"/>
            <a:ext cx="7406700" cy="1752600"/>
          </a:xfrm>
          <a:prstGeom prst="rect">
            <a:avLst/>
          </a:prstGeom>
          <a:noFill/>
          <a:ln>
            <a:noFill/>
          </a:ln>
        </p:spPr>
        <p:txBody>
          <a:bodyPr spcFirstLastPara="1" wrap="square" lIns="91425" tIns="0" rIns="91425" bIns="45700" anchor="t" anchorCtr="0">
            <a:normAutofit/>
          </a:bodyPr>
          <a:lstStyle>
            <a:lvl1pPr lvl="0" algn="l" rtl="0">
              <a:lnSpc>
                <a:spcPct val="100000"/>
              </a:lnSpc>
              <a:spcBef>
                <a:spcPts val="600"/>
              </a:spcBef>
              <a:spcAft>
                <a:spcPts val="0"/>
              </a:spcAft>
              <a:buSzPts val="2080"/>
              <a:buNone/>
              <a:defRPr sz="2600">
                <a:solidFill>
                  <a:srgbClr val="341108"/>
                </a:solidFill>
              </a:defRPr>
            </a:lvl1pPr>
            <a:lvl2pPr lvl="1" algn="ctr" rtl="0">
              <a:lnSpc>
                <a:spcPct val="100000"/>
              </a:lnSpc>
              <a:spcBef>
                <a:spcPts val="550"/>
              </a:spcBef>
              <a:spcAft>
                <a:spcPts val="0"/>
              </a:spcAft>
              <a:buSzPts val="1800"/>
              <a:buNone/>
              <a:defRPr/>
            </a:lvl2pPr>
            <a:lvl3pPr lvl="2" algn="ctr" rtl="0">
              <a:lnSpc>
                <a:spcPct val="100000"/>
              </a:lnSpc>
              <a:spcBef>
                <a:spcPts val="360"/>
              </a:spcBef>
              <a:spcAft>
                <a:spcPts val="0"/>
              </a:spcAft>
              <a:buSzPts val="1800"/>
              <a:buNone/>
              <a:defRPr/>
            </a:lvl3pPr>
            <a:lvl4pPr lvl="3" algn="ctr" rtl="0">
              <a:lnSpc>
                <a:spcPct val="100000"/>
              </a:lnSpc>
              <a:spcBef>
                <a:spcPts val="360"/>
              </a:spcBef>
              <a:spcAft>
                <a:spcPts val="0"/>
              </a:spcAft>
              <a:buSzPts val="1800"/>
              <a:buNone/>
              <a:defRPr/>
            </a:lvl4pPr>
            <a:lvl5pPr lvl="4" algn="ctr" rtl="0">
              <a:lnSpc>
                <a:spcPct val="100000"/>
              </a:lnSpc>
              <a:spcBef>
                <a:spcPts val="360"/>
              </a:spcBef>
              <a:spcAft>
                <a:spcPts val="0"/>
              </a:spcAft>
              <a:buSzPts val="1800"/>
              <a:buNone/>
              <a:defRPr/>
            </a:lvl5pPr>
            <a:lvl6pPr lvl="5" algn="ctr" rtl="0">
              <a:lnSpc>
                <a:spcPct val="100000"/>
              </a:lnSpc>
              <a:spcBef>
                <a:spcPts val="360"/>
              </a:spcBef>
              <a:spcAft>
                <a:spcPts val="0"/>
              </a:spcAft>
              <a:buSzPts val="1800"/>
              <a:buNone/>
              <a:defRPr/>
            </a:lvl6pPr>
            <a:lvl7pPr lvl="6" algn="ctr" rtl="0">
              <a:lnSpc>
                <a:spcPct val="100000"/>
              </a:lnSpc>
              <a:spcBef>
                <a:spcPts val="360"/>
              </a:spcBef>
              <a:spcAft>
                <a:spcPts val="0"/>
              </a:spcAft>
              <a:buSzPts val="1800"/>
              <a:buNone/>
              <a:defRPr/>
            </a:lvl7pPr>
            <a:lvl8pPr lvl="7" algn="ctr" rtl="0">
              <a:lnSpc>
                <a:spcPct val="100000"/>
              </a:lnSpc>
              <a:spcBef>
                <a:spcPts val="360"/>
              </a:spcBef>
              <a:spcAft>
                <a:spcPts val="0"/>
              </a:spcAft>
              <a:buSzPts val="1800"/>
              <a:buNone/>
              <a:defRPr/>
            </a:lvl8pPr>
            <a:lvl9pPr lvl="8" algn="ctr" rtl="0">
              <a:lnSpc>
                <a:spcPct val="100000"/>
              </a:lnSpc>
              <a:spcBef>
                <a:spcPts val="360"/>
              </a:spcBef>
              <a:spcAft>
                <a:spcPts val="0"/>
              </a:spcAft>
              <a:buSzPts val="1800"/>
              <a:buNone/>
              <a:defRPr/>
            </a:lvl9pPr>
          </a:lstStyle>
          <a:p>
            <a:endParaRPr/>
          </a:p>
        </p:txBody>
      </p:sp>
      <p:sp>
        <p:nvSpPr>
          <p:cNvPr id="29" name="Google Shape;29;p3"/>
          <p:cNvSpPr txBox="1">
            <a:spLocks noGrp="1"/>
          </p:cNvSpPr>
          <p:nvPr>
            <p:ph type="dt" idx="10"/>
          </p:nvPr>
        </p:nvSpPr>
        <p:spPr>
          <a:xfrm>
            <a:off x="3581400" y="6305550"/>
            <a:ext cx="2133600" cy="476400"/>
          </a:xfrm>
          <a:prstGeom prst="rect">
            <a:avLst/>
          </a:prstGeom>
          <a:noFill/>
          <a:ln>
            <a:noFill/>
          </a:ln>
        </p:spPr>
        <p:txBody>
          <a:bodyPr spcFirstLastPara="1" wrap="square" lIns="91425" tIns="45700" rIns="91425" bIns="45700" anchor="b"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30" name="Google Shape;30;p3"/>
          <p:cNvSpPr txBox="1">
            <a:spLocks noGrp="1"/>
          </p:cNvSpPr>
          <p:nvPr>
            <p:ph type="ftr" idx="11"/>
          </p:nvPr>
        </p:nvSpPr>
        <p:spPr>
          <a:xfrm>
            <a:off x="5715000" y="6305550"/>
            <a:ext cx="2895600" cy="4764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31" name="Google Shape;31;p3"/>
          <p:cNvSpPr txBox="1">
            <a:spLocks noGrp="1"/>
          </p:cNvSpPr>
          <p:nvPr>
            <p:ph type="sldNum" idx="12"/>
          </p:nvPr>
        </p:nvSpPr>
        <p:spPr>
          <a:xfrm>
            <a:off x="8613648" y="6305550"/>
            <a:ext cx="457200" cy="476400"/>
          </a:xfrm>
          <a:prstGeom prst="rect">
            <a:avLst/>
          </a:prstGeom>
          <a:noFill/>
          <a:ln>
            <a:noFill/>
          </a:ln>
        </p:spPr>
        <p:txBody>
          <a:bodyPr spcFirstLastPara="1" wrap="square" lIns="91425" tIns="45700" rIns="91425" bIns="45700" anchor="b" anchorCtr="0">
            <a:noAutofit/>
          </a:bodyPr>
          <a:lstStyle>
            <a:lvl1pPr marL="0" lvl="0" indent="0" algn="ctr" rtl="0">
              <a:spcBef>
                <a:spcPts val="0"/>
              </a:spcBef>
              <a:buNone/>
              <a:defRPr/>
            </a:lvl1pPr>
            <a:lvl2pPr marL="0" lvl="1" indent="0" algn="ctr" rtl="0">
              <a:spcBef>
                <a:spcPts val="0"/>
              </a:spcBef>
              <a:buNone/>
              <a:defRPr/>
            </a:lvl2pPr>
            <a:lvl3pPr marL="0" lvl="2" indent="0" algn="ctr" rtl="0">
              <a:spcBef>
                <a:spcPts val="0"/>
              </a:spcBef>
              <a:buNone/>
              <a:defRPr/>
            </a:lvl3pPr>
            <a:lvl4pPr marL="0" lvl="3" indent="0" algn="ctr" rtl="0">
              <a:spcBef>
                <a:spcPts val="0"/>
              </a:spcBef>
              <a:buNone/>
              <a:defRPr/>
            </a:lvl4pPr>
            <a:lvl5pPr marL="0" lvl="4" indent="0" algn="ctr" rtl="0">
              <a:spcBef>
                <a:spcPts val="0"/>
              </a:spcBef>
              <a:buNone/>
              <a:defRPr/>
            </a:lvl5pPr>
            <a:lvl6pPr marL="0" lvl="5" indent="0" algn="ctr" rtl="0">
              <a:spcBef>
                <a:spcPts val="0"/>
              </a:spcBef>
              <a:buNone/>
              <a:defRPr/>
            </a:lvl6pPr>
            <a:lvl7pPr marL="0" lvl="6" indent="0" algn="ctr" rtl="0">
              <a:spcBef>
                <a:spcPts val="0"/>
              </a:spcBef>
              <a:buNone/>
              <a:defRPr/>
            </a:lvl7pPr>
            <a:lvl8pPr marL="0" lvl="7" indent="0" algn="ctr" rtl="0">
              <a:spcBef>
                <a:spcPts val="0"/>
              </a:spcBef>
              <a:buNone/>
              <a:defRPr/>
            </a:lvl8pPr>
            <a:lvl9pPr marL="0" lvl="8" indent="0" algn="ctr" rtl="0">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32" name="Google Shape;32;p3"/>
          <p:cNvSpPr/>
          <p:nvPr/>
        </p:nvSpPr>
        <p:spPr>
          <a:xfrm>
            <a:off x="921433" y="1413802"/>
            <a:ext cx="210300" cy="210300"/>
          </a:xfrm>
          <a:prstGeom prst="ellipse">
            <a:avLst/>
          </a:prstGeom>
          <a:gradFill>
            <a:gsLst>
              <a:gs pos="0">
                <a:srgbClr val="D7F6FF">
                  <a:alpha val="94901"/>
                </a:srgbClr>
              </a:gs>
              <a:gs pos="50000">
                <a:srgbClr val="C0E3F0">
                  <a:alpha val="89803"/>
                </a:srgbClr>
              </a:gs>
              <a:gs pos="95000">
                <a:srgbClr val="65C6EA">
                  <a:alpha val="87843"/>
                </a:srgbClr>
              </a:gs>
              <a:gs pos="100000">
                <a:srgbClr val="00BBF1">
                  <a:alpha val="84705"/>
                </a:srgbClr>
              </a:gs>
            </a:gsLst>
            <a:path path="circle">
              <a:fillToRect/>
            </a:path>
            <a:tileRect/>
          </a:gradFill>
          <a:ln w="9525" cap="rnd" cmpd="sng">
            <a:solidFill>
              <a:srgbClr val="2F8DA4">
                <a:alpha val="60000"/>
              </a:srgb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Gill Sans"/>
              <a:ea typeface="Gill Sans"/>
              <a:cs typeface="Gill Sans"/>
              <a:sym typeface="Gill Sans"/>
            </a:endParaRPr>
          </a:p>
        </p:txBody>
      </p:sp>
      <p:sp>
        <p:nvSpPr>
          <p:cNvPr id="33" name="Google Shape;33;p3"/>
          <p:cNvSpPr/>
          <p:nvPr/>
        </p:nvSpPr>
        <p:spPr>
          <a:xfrm>
            <a:off x="1157176" y="1345016"/>
            <a:ext cx="63900" cy="63900"/>
          </a:xfrm>
          <a:prstGeom prst="ellipse">
            <a:avLst/>
          </a:prstGeom>
          <a:noFill/>
          <a:ln w="12700" cap="rnd" cmpd="sng">
            <a:solidFill>
              <a:srgbClr val="317F92">
                <a:alpha val="60000"/>
              </a:srgb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Gill Sans"/>
              <a:ea typeface="Gill Sans"/>
              <a:cs typeface="Gill Sans"/>
              <a:sym typeface="Gill San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34"/>
        <p:cNvGrpSpPr/>
        <p:nvPr/>
      </p:nvGrpSpPr>
      <p:grpSpPr>
        <a:xfrm>
          <a:off x="0" y="0"/>
          <a:ext cx="0" cy="0"/>
          <a:chOff x="0" y="0"/>
          <a:chExt cx="0" cy="0"/>
        </a:xfrm>
      </p:grpSpPr>
      <p:sp>
        <p:nvSpPr>
          <p:cNvPr id="35" name="Google Shape;35;p4"/>
          <p:cNvSpPr/>
          <p:nvPr/>
        </p:nvSpPr>
        <p:spPr>
          <a:xfrm>
            <a:off x="2282890" y="-54"/>
            <a:ext cx="6858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
        <p:nvSpPr>
          <p:cNvPr id="36" name="Google Shape;36;p4"/>
          <p:cNvSpPr txBox="1">
            <a:spLocks noGrp="1"/>
          </p:cNvSpPr>
          <p:nvPr>
            <p:ph type="title"/>
          </p:nvPr>
        </p:nvSpPr>
        <p:spPr>
          <a:xfrm>
            <a:off x="2578392" y="2600325"/>
            <a:ext cx="6400800" cy="2286000"/>
          </a:xfrm>
          <a:prstGeom prst="rect">
            <a:avLst/>
          </a:prstGeom>
          <a:noFill/>
          <a:ln>
            <a:noFill/>
          </a:ln>
        </p:spPr>
        <p:txBody>
          <a:bodyPr spcFirstLastPara="1" wrap="square" lIns="91425" tIns="45700" rIns="91425" bIns="45700" anchor="t" anchorCtr="0">
            <a:normAutofit/>
          </a:bodyPr>
          <a:lstStyle>
            <a:lvl1pPr lvl="0" algn="l" rtl="0">
              <a:lnSpc>
                <a:spcPct val="112500"/>
              </a:lnSpc>
              <a:spcBef>
                <a:spcPts val="0"/>
              </a:spcBef>
              <a:spcAft>
                <a:spcPts val="0"/>
              </a:spcAft>
              <a:buClr>
                <a:srgbClr val="562214"/>
              </a:buClr>
              <a:buSzPts val="4000"/>
              <a:buFont typeface="Gill Sans"/>
              <a:buNone/>
              <a:defRPr sz="4000" b="1" cap="none"/>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37" name="Google Shape;37;p4"/>
          <p:cNvSpPr txBox="1">
            <a:spLocks noGrp="1"/>
          </p:cNvSpPr>
          <p:nvPr>
            <p:ph type="body" idx="1"/>
          </p:nvPr>
        </p:nvSpPr>
        <p:spPr>
          <a:xfrm>
            <a:off x="2578392" y="1066800"/>
            <a:ext cx="6400800" cy="1509600"/>
          </a:xfrm>
          <a:prstGeom prst="rect">
            <a:avLst/>
          </a:prstGeom>
          <a:noFill/>
          <a:ln>
            <a:noFill/>
          </a:ln>
        </p:spPr>
        <p:txBody>
          <a:bodyPr spcFirstLastPara="1" wrap="square" lIns="91425" tIns="45700" rIns="91425" bIns="45700" anchor="b" anchorCtr="0">
            <a:normAutofit/>
          </a:bodyPr>
          <a:lstStyle>
            <a:lvl1pPr marL="457200" lvl="0" indent="-228600" algn="l" rtl="0">
              <a:lnSpc>
                <a:spcPct val="115000"/>
              </a:lnSpc>
              <a:spcBef>
                <a:spcPts val="0"/>
              </a:spcBef>
              <a:spcAft>
                <a:spcPts val="0"/>
              </a:spcAft>
              <a:buSzPts val="1600"/>
              <a:buNone/>
              <a:defRPr sz="2000">
                <a:solidFill>
                  <a:srgbClr val="341108"/>
                </a:solidFill>
              </a:defRPr>
            </a:lvl1pPr>
            <a:lvl2pPr marL="914400" lvl="1" indent="-228600" algn="l" rtl="0">
              <a:lnSpc>
                <a:spcPct val="100000"/>
              </a:lnSpc>
              <a:spcBef>
                <a:spcPts val="550"/>
              </a:spcBef>
              <a:spcAft>
                <a:spcPts val="0"/>
              </a:spcAft>
              <a:buSzPts val="1800"/>
              <a:buNone/>
              <a:defRPr sz="1800">
                <a:solidFill>
                  <a:srgbClr val="888888"/>
                </a:solidFill>
              </a:defRPr>
            </a:lvl2pPr>
            <a:lvl3pPr marL="1371600" lvl="2" indent="-228600" algn="l" rtl="0">
              <a:lnSpc>
                <a:spcPct val="100000"/>
              </a:lnSpc>
              <a:spcBef>
                <a:spcPts val="320"/>
              </a:spcBef>
              <a:spcAft>
                <a:spcPts val="0"/>
              </a:spcAft>
              <a:buSzPts val="1600"/>
              <a:buNone/>
              <a:defRPr sz="1600">
                <a:solidFill>
                  <a:srgbClr val="888888"/>
                </a:solidFill>
              </a:defRPr>
            </a:lvl3pPr>
            <a:lvl4pPr marL="1828800" lvl="3" indent="-228600" algn="l" rtl="0">
              <a:lnSpc>
                <a:spcPct val="100000"/>
              </a:lnSpc>
              <a:spcBef>
                <a:spcPts val="280"/>
              </a:spcBef>
              <a:spcAft>
                <a:spcPts val="0"/>
              </a:spcAft>
              <a:buSzPts val="1400"/>
              <a:buNone/>
              <a:defRPr sz="1400">
                <a:solidFill>
                  <a:srgbClr val="888888"/>
                </a:solidFill>
              </a:defRPr>
            </a:lvl4pPr>
            <a:lvl5pPr marL="2286000" lvl="4" indent="-228600" algn="l" rtl="0">
              <a:lnSpc>
                <a:spcPct val="100000"/>
              </a:lnSpc>
              <a:spcBef>
                <a:spcPts val="280"/>
              </a:spcBef>
              <a:spcAft>
                <a:spcPts val="0"/>
              </a:spcAft>
              <a:buSzPts val="1400"/>
              <a:buNone/>
              <a:defRPr sz="1400">
                <a:solidFill>
                  <a:srgbClr val="888888"/>
                </a:solidFill>
              </a:defRPr>
            </a:lvl5pPr>
            <a:lvl6pPr marL="2743200" lvl="5" indent="-342900" algn="l" rtl="0">
              <a:lnSpc>
                <a:spcPct val="100000"/>
              </a:lnSpc>
              <a:spcBef>
                <a:spcPts val="360"/>
              </a:spcBef>
              <a:spcAft>
                <a:spcPts val="0"/>
              </a:spcAft>
              <a:buSzPts val="1800"/>
              <a:buChar char="●"/>
              <a:defRPr/>
            </a:lvl6pPr>
            <a:lvl7pPr marL="3200400" lvl="6" indent="-342900" algn="l" rtl="0">
              <a:lnSpc>
                <a:spcPct val="100000"/>
              </a:lnSpc>
              <a:spcBef>
                <a:spcPts val="360"/>
              </a:spcBef>
              <a:spcAft>
                <a:spcPts val="0"/>
              </a:spcAft>
              <a:buSzPts val="1800"/>
              <a:buChar char="●"/>
              <a:defRPr/>
            </a:lvl7pPr>
            <a:lvl8pPr marL="3657600" lvl="7" indent="-342900" algn="l" rtl="0">
              <a:lnSpc>
                <a:spcPct val="100000"/>
              </a:lnSpc>
              <a:spcBef>
                <a:spcPts val="360"/>
              </a:spcBef>
              <a:spcAft>
                <a:spcPts val="0"/>
              </a:spcAft>
              <a:buSzPts val="1800"/>
              <a:buChar char="●"/>
              <a:defRPr/>
            </a:lvl8pPr>
            <a:lvl9pPr marL="4114800" lvl="8" indent="-342900" algn="l" rtl="0">
              <a:lnSpc>
                <a:spcPct val="100000"/>
              </a:lnSpc>
              <a:spcBef>
                <a:spcPts val="360"/>
              </a:spcBef>
              <a:spcAft>
                <a:spcPts val="0"/>
              </a:spcAft>
              <a:buSzPts val="1800"/>
              <a:buChar char="●"/>
              <a:defRPr/>
            </a:lvl9pPr>
          </a:lstStyle>
          <a:p>
            <a:endParaRPr/>
          </a:p>
        </p:txBody>
      </p:sp>
      <p:sp>
        <p:nvSpPr>
          <p:cNvPr id="38" name="Google Shape;38;p4"/>
          <p:cNvSpPr txBox="1">
            <a:spLocks noGrp="1"/>
          </p:cNvSpPr>
          <p:nvPr>
            <p:ph type="dt" idx="10"/>
          </p:nvPr>
        </p:nvSpPr>
        <p:spPr>
          <a:xfrm>
            <a:off x="3581400" y="6305550"/>
            <a:ext cx="2133600" cy="476400"/>
          </a:xfrm>
          <a:prstGeom prst="rect">
            <a:avLst/>
          </a:prstGeom>
          <a:noFill/>
          <a:ln>
            <a:noFill/>
          </a:ln>
        </p:spPr>
        <p:txBody>
          <a:bodyPr spcFirstLastPara="1" wrap="square" lIns="91425" tIns="45700" rIns="91425" bIns="45700" anchor="b"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39" name="Google Shape;39;p4"/>
          <p:cNvSpPr txBox="1">
            <a:spLocks noGrp="1"/>
          </p:cNvSpPr>
          <p:nvPr>
            <p:ph type="ftr" idx="11"/>
          </p:nvPr>
        </p:nvSpPr>
        <p:spPr>
          <a:xfrm>
            <a:off x="5715000" y="6305550"/>
            <a:ext cx="2895600" cy="4764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40" name="Google Shape;40;p4"/>
          <p:cNvSpPr txBox="1">
            <a:spLocks noGrp="1"/>
          </p:cNvSpPr>
          <p:nvPr>
            <p:ph type="sldNum" idx="12"/>
          </p:nvPr>
        </p:nvSpPr>
        <p:spPr>
          <a:xfrm>
            <a:off x="8613648" y="6305550"/>
            <a:ext cx="457200" cy="476400"/>
          </a:xfrm>
          <a:prstGeom prst="rect">
            <a:avLst/>
          </a:prstGeom>
          <a:noFill/>
          <a:ln>
            <a:noFill/>
          </a:ln>
        </p:spPr>
        <p:txBody>
          <a:bodyPr spcFirstLastPara="1" wrap="square" lIns="91425" tIns="45700" rIns="91425" bIns="45700" anchor="b" anchorCtr="0">
            <a:noAutofit/>
          </a:bodyPr>
          <a:lstStyle>
            <a:lvl1pPr marL="0" lvl="0" indent="0" algn="ctr" rtl="0">
              <a:spcBef>
                <a:spcPts val="0"/>
              </a:spcBef>
              <a:buNone/>
              <a:defRPr/>
            </a:lvl1pPr>
            <a:lvl2pPr marL="0" lvl="1" indent="0" algn="ctr" rtl="0">
              <a:spcBef>
                <a:spcPts val="0"/>
              </a:spcBef>
              <a:buNone/>
              <a:defRPr/>
            </a:lvl2pPr>
            <a:lvl3pPr marL="0" lvl="2" indent="0" algn="ctr" rtl="0">
              <a:spcBef>
                <a:spcPts val="0"/>
              </a:spcBef>
              <a:buNone/>
              <a:defRPr/>
            </a:lvl3pPr>
            <a:lvl4pPr marL="0" lvl="3" indent="0" algn="ctr" rtl="0">
              <a:spcBef>
                <a:spcPts val="0"/>
              </a:spcBef>
              <a:buNone/>
              <a:defRPr/>
            </a:lvl4pPr>
            <a:lvl5pPr marL="0" lvl="4" indent="0" algn="ctr" rtl="0">
              <a:spcBef>
                <a:spcPts val="0"/>
              </a:spcBef>
              <a:buNone/>
              <a:defRPr/>
            </a:lvl5pPr>
            <a:lvl6pPr marL="0" lvl="5" indent="0" algn="ctr" rtl="0">
              <a:spcBef>
                <a:spcPts val="0"/>
              </a:spcBef>
              <a:buNone/>
              <a:defRPr/>
            </a:lvl6pPr>
            <a:lvl7pPr marL="0" lvl="6" indent="0" algn="ctr" rtl="0">
              <a:spcBef>
                <a:spcPts val="0"/>
              </a:spcBef>
              <a:buNone/>
              <a:defRPr/>
            </a:lvl7pPr>
            <a:lvl8pPr marL="0" lvl="7" indent="0" algn="ctr" rtl="0">
              <a:spcBef>
                <a:spcPts val="0"/>
              </a:spcBef>
              <a:buNone/>
              <a:defRPr/>
            </a:lvl8pPr>
            <a:lvl9pPr marL="0" lvl="8" indent="0" algn="ctr" rtl="0">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41" name="Google Shape;41;p4"/>
          <p:cNvSpPr/>
          <p:nvPr/>
        </p:nvSpPr>
        <p:spPr>
          <a:xfrm>
            <a:off x="2286000" y="0"/>
            <a:ext cx="76200" cy="6858000"/>
          </a:xfrm>
          <a:prstGeom prst="rect">
            <a:avLst/>
          </a:prstGeom>
          <a:solidFill>
            <a:schemeClr val="lt1"/>
          </a:solidFill>
          <a:ln>
            <a:noFill/>
          </a:ln>
          <a:effectLst>
            <a:outerShdw blurRad="38550" dist="38000" dir="10800000" algn="tl" rotWithShape="0">
              <a:srgbClr val="6F6A5F">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
        <p:nvSpPr>
          <p:cNvPr id="42" name="Google Shape;42;p4"/>
          <p:cNvSpPr/>
          <p:nvPr/>
        </p:nvSpPr>
        <p:spPr>
          <a:xfrm>
            <a:off x="2172321" y="2814656"/>
            <a:ext cx="210300" cy="210300"/>
          </a:xfrm>
          <a:prstGeom prst="ellipse">
            <a:avLst/>
          </a:prstGeom>
          <a:gradFill>
            <a:gsLst>
              <a:gs pos="0">
                <a:srgbClr val="D7F6FF">
                  <a:alpha val="94901"/>
                </a:srgbClr>
              </a:gs>
              <a:gs pos="50000">
                <a:srgbClr val="C0E3F0">
                  <a:alpha val="89803"/>
                </a:srgbClr>
              </a:gs>
              <a:gs pos="95000">
                <a:srgbClr val="65C6EA">
                  <a:alpha val="87843"/>
                </a:srgbClr>
              </a:gs>
              <a:gs pos="100000">
                <a:srgbClr val="00BBF1">
                  <a:alpha val="84705"/>
                </a:srgbClr>
              </a:gs>
            </a:gsLst>
            <a:path path="circle">
              <a:fillToRect/>
            </a:path>
            <a:tileRect/>
          </a:gradFill>
          <a:ln w="9525" cap="rnd" cmpd="sng">
            <a:solidFill>
              <a:srgbClr val="2F8DA4">
                <a:alpha val="60000"/>
              </a:srgb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Gill Sans"/>
              <a:ea typeface="Gill Sans"/>
              <a:cs typeface="Gill Sans"/>
              <a:sym typeface="Gill Sans"/>
            </a:endParaRPr>
          </a:p>
        </p:txBody>
      </p:sp>
      <p:sp>
        <p:nvSpPr>
          <p:cNvPr id="43" name="Google Shape;43;p4"/>
          <p:cNvSpPr/>
          <p:nvPr/>
        </p:nvSpPr>
        <p:spPr>
          <a:xfrm>
            <a:off x="2408064" y="2745870"/>
            <a:ext cx="63900" cy="63900"/>
          </a:xfrm>
          <a:prstGeom prst="ellipse">
            <a:avLst/>
          </a:prstGeom>
          <a:noFill/>
          <a:ln w="12700" cap="rnd" cmpd="sng">
            <a:solidFill>
              <a:srgbClr val="317F92">
                <a:alpha val="60000"/>
              </a:srgb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Gill Sans"/>
              <a:ea typeface="Gill Sans"/>
              <a:cs typeface="Gill Sans"/>
              <a:sym typeface="Gill San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4"/>
        <p:cNvGrpSpPr/>
        <p:nvPr/>
      </p:nvGrpSpPr>
      <p:grpSpPr>
        <a:xfrm>
          <a:off x="0" y="0"/>
          <a:ext cx="0" cy="0"/>
          <a:chOff x="0" y="0"/>
          <a:chExt cx="0" cy="0"/>
        </a:xfrm>
      </p:grpSpPr>
      <p:sp>
        <p:nvSpPr>
          <p:cNvPr id="45" name="Google Shape;45;p5"/>
          <p:cNvSpPr txBox="1">
            <a:spLocks noGrp="1"/>
          </p:cNvSpPr>
          <p:nvPr>
            <p:ph type="title"/>
          </p:nvPr>
        </p:nvSpPr>
        <p:spPr>
          <a:xfrm>
            <a:off x="1435608" y="274320"/>
            <a:ext cx="7498200" cy="1143000"/>
          </a:xfrm>
          <a:prstGeom prst="rect">
            <a:avLst/>
          </a:prstGeom>
          <a:noFill/>
          <a:ln>
            <a:noFill/>
          </a:ln>
        </p:spPr>
        <p:txBody>
          <a:bodyPr spcFirstLastPara="1" wrap="square" lIns="91425" tIns="45700" rIns="91425" bIns="45700" anchor="ctr" anchorCtr="0">
            <a:normAutofit/>
          </a:bodyPr>
          <a:lstStyle>
            <a:lvl1pPr lvl="0" algn="l" rtl="0">
              <a:spcBef>
                <a:spcPts val="0"/>
              </a:spcBef>
              <a:spcAft>
                <a:spcPts val="0"/>
              </a:spcAft>
              <a:buClr>
                <a:srgbClr val="562214"/>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46" name="Google Shape;46;p5"/>
          <p:cNvSpPr txBox="1">
            <a:spLocks noGrp="1"/>
          </p:cNvSpPr>
          <p:nvPr>
            <p:ph type="body" idx="1"/>
          </p:nvPr>
        </p:nvSpPr>
        <p:spPr>
          <a:xfrm>
            <a:off x="1435608" y="1524000"/>
            <a:ext cx="3657600" cy="4663500"/>
          </a:xfrm>
          <a:prstGeom prst="rect">
            <a:avLst/>
          </a:prstGeom>
          <a:noFill/>
          <a:ln>
            <a:noFill/>
          </a:ln>
        </p:spPr>
        <p:txBody>
          <a:bodyPr spcFirstLastPara="1" wrap="square" lIns="91425" tIns="45700" rIns="91425" bIns="45700" anchor="t" anchorCtr="0">
            <a:normAutofit/>
          </a:bodyPr>
          <a:lstStyle>
            <a:lvl1pPr marL="457200" lvl="0" indent="-370840" algn="l" rtl="0">
              <a:lnSpc>
                <a:spcPct val="100000"/>
              </a:lnSpc>
              <a:spcBef>
                <a:spcPts val="600"/>
              </a:spcBef>
              <a:spcAft>
                <a:spcPts val="0"/>
              </a:spcAft>
              <a:buSzPts val="2240"/>
              <a:buChar char="⚫"/>
              <a:defRPr sz="2800"/>
            </a:lvl1pPr>
            <a:lvl2pPr marL="914400" lvl="1" indent="-381000" algn="l" rtl="0">
              <a:lnSpc>
                <a:spcPct val="100000"/>
              </a:lnSpc>
              <a:spcBef>
                <a:spcPts val="550"/>
              </a:spcBef>
              <a:spcAft>
                <a:spcPts val="0"/>
              </a:spcAft>
              <a:buSzPts val="2400"/>
              <a:buChar char="◦"/>
              <a:defRPr sz="2400"/>
            </a:lvl2pPr>
            <a:lvl3pPr marL="1371600" lvl="2" indent="-355600" algn="l" rtl="0">
              <a:lnSpc>
                <a:spcPct val="100000"/>
              </a:lnSpc>
              <a:spcBef>
                <a:spcPts val="400"/>
              </a:spcBef>
              <a:spcAft>
                <a:spcPts val="0"/>
              </a:spcAft>
              <a:buSzPts val="2000"/>
              <a:buChar char="●"/>
              <a:defRPr sz="2000"/>
            </a:lvl3pPr>
            <a:lvl4pPr marL="1828800" lvl="3" indent="-342900" algn="l" rtl="0">
              <a:lnSpc>
                <a:spcPct val="100000"/>
              </a:lnSpc>
              <a:spcBef>
                <a:spcPts val="360"/>
              </a:spcBef>
              <a:spcAft>
                <a:spcPts val="0"/>
              </a:spcAft>
              <a:buSzPts val="1800"/>
              <a:buChar char="●"/>
              <a:defRPr sz="1800"/>
            </a:lvl4pPr>
            <a:lvl5pPr marL="2286000" lvl="4" indent="-342900" algn="l" rtl="0">
              <a:lnSpc>
                <a:spcPct val="100000"/>
              </a:lnSpc>
              <a:spcBef>
                <a:spcPts val="360"/>
              </a:spcBef>
              <a:spcAft>
                <a:spcPts val="0"/>
              </a:spcAft>
              <a:buSzPts val="1800"/>
              <a:buChar char="●"/>
              <a:defRPr sz="1800"/>
            </a:lvl5pPr>
            <a:lvl6pPr marL="2743200" lvl="5" indent="-342900" algn="l" rtl="0">
              <a:lnSpc>
                <a:spcPct val="100000"/>
              </a:lnSpc>
              <a:spcBef>
                <a:spcPts val="360"/>
              </a:spcBef>
              <a:spcAft>
                <a:spcPts val="0"/>
              </a:spcAft>
              <a:buSzPts val="1800"/>
              <a:buChar char="●"/>
              <a:defRPr/>
            </a:lvl6pPr>
            <a:lvl7pPr marL="3200400" lvl="6" indent="-342900" algn="l" rtl="0">
              <a:lnSpc>
                <a:spcPct val="100000"/>
              </a:lnSpc>
              <a:spcBef>
                <a:spcPts val="360"/>
              </a:spcBef>
              <a:spcAft>
                <a:spcPts val="0"/>
              </a:spcAft>
              <a:buSzPts val="1800"/>
              <a:buChar char="●"/>
              <a:defRPr/>
            </a:lvl7pPr>
            <a:lvl8pPr marL="3657600" lvl="7" indent="-342900" algn="l" rtl="0">
              <a:lnSpc>
                <a:spcPct val="100000"/>
              </a:lnSpc>
              <a:spcBef>
                <a:spcPts val="360"/>
              </a:spcBef>
              <a:spcAft>
                <a:spcPts val="0"/>
              </a:spcAft>
              <a:buSzPts val="1800"/>
              <a:buChar char="●"/>
              <a:defRPr/>
            </a:lvl8pPr>
            <a:lvl9pPr marL="4114800" lvl="8" indent="-342900" algn="l" rtl="0">
              <a:lnSpc>
                <a:spcPct val="100000"/>
              </a:lnSpc>
              <a:spcBef>
                <a:spcPts val="360"/>
              </a:spcBef>
              <a:spcAft>
                <a:spcPts val="0"/>
              </a:spcAft>
              <a:buSzPts val="1800"/>
              <a:buChar char="●"/>
              <a:defRPr/>
            </a:lvl9pPr>
          </a:lstStyle>
          <a:p>
            <a:endParaRPr/>
          </a:p>
        </p:txBody>
      </p:sp>
      <p:sp>
        <p:nvSpPr>
          <p:cNvPr id="47" name="Google Shape;47;p5"/>
          <p:cNvSpPr txBox="1">
            <a:spLocks noGrp="1"/>
          </p:cNvSpPr>
          <p:nvPr>
            <p:ph type="body" idx="2"/>
          </p:nvPr>
        </p:nvSpPr>
        <p:spPr>
          <a:xfrm>
            <a:off x="5276088" y="1524000"/>
            <a:ext cx="3657600" cy="4663500"/>
          </a:xfrm>
          <a:prstGeom prst="rect">
            <a:avLst/>
          </a:prstGeom>
          <a:noFill/>
          <a:ln>
            <a:noFill/>
          </a:ln>
        </p:spPr>
        <p:txBody>
          <a:bodyPr spcFirstLastPara="1" wrap="square" lIns="91425" tIns="45700" rIns="91425" bIns="45700" anchor="t" anchorCtr="0">
            <a:normAutofit/>
          </a:bodyPr>
          <a:lstStyle>
            <a:lvl1pPr marL="457200" lvl="0" indent="-370840" algn="l" rtl="0">
              <a:lnSpc>
                <a:spcPct val="100000"/>
              </a:lnSpc>
              <a:spcBef>
                <a:spcPts val="600"/>
              </a:spcBef>
              <a:spcAft>
                <a:spcPts val="0"/>
              </a:spcAft>
              <a:buSzPts val="2240"/>
              <a:buChar char="⚫"/>
              <a:defRPr sz="2800"/>
            </a:lvl1pPr>
            <a:lvl2pPr marL="914400" lvl="1" indent="-381000" algn="l" rtl="0">
              <a:lnSpc>
                <a:spcPct val="100000"/>
              </a:lnSpc>
              <a:spcBef>
                <a:spcPts val="550"/>
              </a:spcBef>
              <a:spcAft>
                <a:spcPts val="0"/>
              </a:spcAft>
              <a:buSzPts val="2400"/>
              <a:buChar char="◦"/>
              <a:defRPr sz="2400"/>
            </a:lvl2pPr>
            <a:lvl3pPr marL="1371600" lvl="2" indent="-355600" algn="l" rtl="0">
              <a:lnSpc>
                <a:spcPct val="100000"/>
              </a:lnSpc>
              <a:spcBef>
                <a:spcPts val="400"/>
              </a:spcBef>
              <a:spcAft>
                <a:spcPts val="0"/>
              </a:spcAft>
              <a:buSzPts val="2000"/>
              <a:buChar char="●"/>
              <a:defRPr sz="2000"/>
            </a:lvl3pPr>
            <a:lvl4pPr marL="1828800" lvl="3" indent="-342900" algn="l" rtl="0">
              <a:lnSpc>
                <a:spcPct val="100000"/>
              </a:lnSpc>
              <a:spcBef>
                <a:spcPts val="360"/>
              </a:spcBef>
              <a:spcAft>
                <a:spcPts val="0"/>
              </a:spcAft>
              <a:buSzPts val="1800"/>
              <a:buChar char="●"/>
              <a:defRPr sz="1800"/>
            </a:lvl4pPr>
            <a:lvl5pPr marL="2286000" lvl="4" indent="-342900" algn="l" rtl="0">
              <a:lnSpc>
                <a:spcPct val="100000"/>
              </a:lnSpc>
              <a:spcBef>
                <a:spcPts val="360"/>
              </a:spcBef>
              <a:spcAft>
                <a:spcPts val="0"/>
              </a:spcAft>
              <a:buSzPts val="1800"/>
              <a:buChar char="●"/>
              <a:defRPr sz="1800"/>
            </a:lvl5pPr>
            <a:lvl6pPr marL="2743200" lvl="5" indent="-342900" algn="l" rtl="0">
              <a:lnSpc>
                <a:spcPct val="100000"/>
              </a:lnSpc>
              <a:spcBef>
                <a:spcPts val="360"/>
              </a:spcBef>
              <a:spcAft>
                <a:spcPts val="0"/>
              </a:spcAft>
              <a:buSzPts val="1800"/>
              <a:buChar char="●"/>
              <a:defRPr/>
            </a:lvl6pPr>
            <a:lvl7pPr marL="3200400" lvl="6" indent="-342900" algn="l" rtl="0">
              <a:lnSpc>
                <a:spcPct val="100000"/>
              </a:lnSpc>
              <a:spcBef>
                <a:spcPts val="360"/>
              </a:spcBef>
              <a:spcAft>
                <a:spcPts val="0"/>
              </a:spcAft>
              <a:buSzPts val="1800"/>
              <a:buChar char="●"/>
              <a:defRPr/>
            </a:lvl7pPr>
            <a:lvl8pPr marL="3657600" lvl="7" indent="-342900" algn="l" rtl="0">
              <a:lnSpc>
                <a:spcPct val="100000"/>
              </a:lnSpc>
              <a:spcBef>
                <a:spcPts val="360"/>
              </a:spcBef>
              <a:spcAft>
                <a:spcPts val="0"/>
              </a:spcAft>
              <a:buSzPts val="1800"/>
              <a:buChar char="●"/>
              <a:defRPr/>
            </a:lvl8pPr>
            <a:lvl9pPr marL="4114800" lvl="8" indent="-342900" algn="l" rtl="0">
              <a:lnSpc>
                <a:spcPct val="100000"/>
              </a:lnSpc>
              <a:spcBef>
                <a:spcPts val="360"/>
              </a:spcBef>
              <a:spcAft>
                <a:spcPts val="0"/>
              </a:spcAft>
              <a:buSzPts val="1800"/>
              <a:buChar char="●"/>
              <a:defRPr/>
            </a:lvl9pPr>
          </a:lstStyle>
          <a:p>
            <a:endParaRPr/>
          </a:p>
        </p:txBody>
      </p:sp>
      <p:sp>
        <p:nvSpPr>
          <p:cNvPr id="48" name="Google Shape;48;p5"/>
          <p:cNvSpPr txBox="1">
            <a:spLocks noGrp="1"/>
          </p:cNvSpPr>
          <p:nvPr>
            <p:ph type="dt" idx="10"/>
          </p:nvPr>
        </p:nvSpPr>
        <p:spPr>
          <a:xfrm>
            <a:off x="3581400" y="6305550"/>
            <a:ext cx="2133600" cy="476400"/>
          </a:xfrm>
          <a:prstGeom prst="rect">
            <a:avLst/>
          </a:prstGeom>
          <a:noFill/>
          <a:ln>
            <a:noFill/>
          </a:ln>
        </p:spPr>
        <p:txBody>
          <a:bodyPr spcFirstLastPara="1" wrap="square" lIns="91425" tIns="45700" rIns="91425" bIns="45700" anchor="b"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49" name="Google Shape;49;p5"/>
          <p:cNvSpPr txBox="1">
            <a:spLocks noGrp="1"/>
          </p:cNvSpPr>
          <p:nvPr>
            <p:ph type="ftr" idx="11"/>
          </p:nvPr>
        </p:nvSpPr>
        <p:spPr>
          <a:xfrm>
            <a:off x="5715000" y="6305550"/>
            <a:ext cx="2895600" cy="4764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50" name="Google Shape;50;p5"/>
          <p:cNvSpPr txBox="1">
            <a:spLocks noGrp="1"/>
          </p:cNvSpPr>
          <p:nvPr>
            <p:ph type="sldNum" idx="12"/>
          </p:nvPr>
        </p:nvSpPr>
        <p:spPr>
          <a:xfrm>
            <a:off x="8613648" y="6305550"/>
            <a:ext cx="457200" cy="476400"/>
          </a:xfrm>
          <a:prstGeom prst="rect">
            <a:avLst/>
          </a:prstGeom>
          <a:noFill/>
          <a:ln>
            <a:noFill/>
          </a:ln>
        </p:spPr>
        <p:txBody>
          <a:bodyPr spcFirstLastPara="1" wrap="square" lIns="91425" tIns="45700" rIns="91425" bIns="45700" anchor="b" anchorCtr="0">
            <a:noAutofit/>
          </a:bodyPr>
          <a:lstStyle>
            <a:lvl1pPr marL="0" lvl="0" indent="0" algn="ctr" rtl="0">
              <a:spcBef>
                <a:spcPts val="0"/>
              </a:spcBef>
              <a:buNone/>
              <a:defRPr/>
            </a:lvl1pPr>
            <a:lvl2pPr marL="0" lvl="1" indent="0" algn="ctr" rtl="0">
              <a:spcBef>
                <a:spcPts val="0"/>
              </a:spcBef>
              <a:buNone/>
              <a:defRPr/>
            </a:lvl2pPr>
            <a:lvl3pPr marL="0" lvl="2" indent="0" algn="ctr" rtl="0">
              <a:spcBef>
                <a:spcPts val="0"/>
              </a:spcBef>
              <a:buNone/>
              <a:defRPr/>
            </a:lvl3pPr>
            <a:lvl4pPr marL="0" lvl="3" indent="0" algn="ctr" rtl="0">
              <a:spcBef>
                <a:spcPts val="0"/>
              </a:spcBef>
              <a:buNone/>
              <a:defRPr/>
            </a:lvl4pPr>
            <a:lvl5pPr marL="0" lvl="4" indent="0" algn="ctr" rtl="0">
              <a:spcBef>
                <a:spcPts val="0"/>
              </a:spcBef>
              <a:buNone/>
              <a:defRPr/>
            </a:lvl5pPr>
            <a:lvl6pPr marL="0" lvl="5" indent="0" algn="ctr" rtl="0">
              <a:spcBef>
                <a:spcPts val="0"/>
              </a:spcBef>
              <a:buNone/>
              <a:defRPr/>
            </a:lvl6pPr>
            <a:lvl7pPr marL="0" lvl="6" indent="0" algn="ctr" rtl="0">
              <a:spcBef>
                <a:spcPts val="0"/>
              </a:spcBef>
              <a:buNone/>
              <a:defRPr/>
            </a:lvl7pPr>
            <a:lvl8pPr marL="0" lvl="7" indent="0" algn="ctr" rtl="0">
              <a:spcBef>
                <a:spcPts val="0"/>
              </a:spcBef>
              <a:buNone/>
              <a:defRPr/>
            </a:lvl8pPr>
            <a:lvl9pPr marL="0" lvl="8" indent="0" algn="ctr" rtl="0">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51"/>
        <p:cNvGrpSpPr/>
        <p:nvPr/>
      </p:nvGrpSpPr>
      <p:grpSpPr>
        <a:xfrm>
          <a:off x="0" y="0"/>
          <a:ext cx="0" cy="0"/>
          <a:chOff x="0" y="0"/>
          <a:chExt cx="0" cy="0"/>
        </a:xfrm>
      </p:grpSpPr>
      <p:sp>
        <p:nvSpPr>
          <p:cNvPr id="52" name="Google Shape;52;p6"/>
          <p:cNvSpPr txBox="1">
            <a:spLocks noGrp="1"/>
          </p:cNvSpPr>
          <p:nvPr>
            <p:ph type="title"/>
          </p:nvPr>
        </p:nvSpPr>
        <p:spPr>
          <a:xfrm>
            <a:off x="457200" y="5160336"/>
            <a:ext cx="8229600" cy="1143000"/>
          </a:xfrm>
          <a:prstGeom prst="rect">
            <a:avLst/>
          </a:prstGeom>
          <a:noFill/>
          <a:ln>
            <a:noFill/>
          </a:ln>
        </p:spPr>
        <p:txBody>
          <a:bodyPr spcFirstLastPara="1" wrap="square" lIns="91425" tIns="45700" rIns="91425" bIns="45700" anchor="ctr" anchorCtr="0">
            <a:normAutofit/>
          </a:bodyPr>
          <a:lstStyle>
            <a:lvl1pPr lvl="0" algn="ctr" rtl="0">
              <a:spcBef>
                <a:spcPts val="0"/>
              </a:spcBef>
              <a:spcAft>
                <a:spcPts val="0"/>
              </a:spcAft>
              <a:buClr>
                <a:srgbClr val="562214"/>
              </a:buClr>
              <a:buSzPts val="4500"/>
              <a:buFont typeface="Gill Sans"/>
              <a:buNone/>
              <a:defRPr sz="4500" b="1" cap="none"/>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53" name="Google Shape;53;p6"/>
          <p:cNvSpPr txBox="1">
            <a:spLocks noGrp="1"/>
          </p:cNvSpPr>
          <p:nvPr>
            <p:ph type="body" idx="1"/>
          </p:nvPr>
        </p:nvSpPr>
        <p:spPr>
          <a:xfrm>
            <a:off x="457200" y="328278"/>
            <a:ext cx="4023300" cy="640200"/>
          </a:xfrm>
          <a:prstGeom prst="rect">
            <a:avLst/>
          </a:prstGeom>
          <a:solidFill>
            <a:schemeClr val="lt1"/>
          </a:solidFill>
          <a:ln w="10775" cap="flat" cmpd="sng">
            <a:solidFill>
              <a:schemeClr val="lt1"/>
            </a:solidFill>
            <a:prstDash val="solid"/>
            <a:miter lim="800000"/>
            <a:headEnd type="none" w="sm" len="sm"/>
            <a:tailEnd type="none" w="sm" len="sm"/>
          </a:ln>
        </p:spPr>
        <p:txBody>
          <a:bodyPr spcFirstLastPara="1" wrap="square" lIns="91425" tIns="45700" rIns="91425" bIns="45700" anchor="ctr" anchorCtr="0">
            <a:normAutofit/>
          </a:bodyPr>
          <a:lstStyle>
            <a:lvl1pPr marL="457200" lvl="0" indent="-228600" algn="l" rtl="0">
              <a:lnSpc>
                <a:spcPct val="100000"/>
              </a:lnSpc>
              <a:spcBef>
                <a:spcPts val="100"/>
              </a:spcBef>
              <a:spcAft>
                <a:spcPts val="0"/>
              </a:spcAft>
              <a:buSzPts val="1520"/>
              <a:buNone/>
              <a:defRPr sz="1900" b="0">
                <a:solidFill>
                  <a:schemeClr val="dk1"/>
                </a:solidFill>
              </a:defRPr>
            </a:lvl1pPr>
            <a:lvl2pPr marL="914400" lvl="1" indent="-228600" algn="l" rtl="0">
              <a:lnSpc>
                <a:spcPct val="100000"/>
              </a:lnSpc>
              <a:spcBef>
                <a:spcPts val="550"/>
              </a:spcBef>
              <a:spcAft>
                <a:spcPts val="0"/>
              </a:spcAft>
              <a:buSzPts val="2000"/>
              <a:buNone/>
              <a:defRPr sz="2000" b="1"/>
            </a:lvl2pPr>
            <a:lvl3pPr marL="1371600" lvl="2" indent="-228600" algn="l" rtl="0">
              <a:lnSpc>
                <a:spcPct val="100000"/>
              </a:lnSpc>
              <a:spcBef>
                <a:spcPts val="360"/>
              </a:spcBef>
              <a:spcAft>
                <a:spcPts val="0"/>
              </a:spcAft>
              <a:buSzPts val="1800"/>
              <a:buNone/>
              <a:defRPr sz="1800" b="1"/>
            </a:lvl3pPr>
            <a:lvl4pPr marL="1828800" lvl="3" indent="-228600" algn="l" rtl="0">
              <a:lnSpc>
                <a:spcPct val="100000"/>
              </a:lnSpc>
              <a:spcBef>
                <a:spcPts val="320"/>
              </a:spcBef>
              <a:spcAft>
                <a:spcPts val="0"/>
              </a:spcAft>
              <a:buSzPts val="1600"/>
              <a:buNone/>
              <a:defRPr sz="1600" b="1"/>
            </a:lvl4pPr>
            <a:lvl5pPr marL="2286000" lvl="4" indent="-228600" algn="l" rtl="0">
              <a:lnSpc>
                <a:spcPct val="100000"/>
              </a:lnSpc>
              <a:spcBef>
                <a:spcPts val="320"/>
              </a:spcBef>
              <a:spcAft>
                <a:spcPts val="0"/>
              </a:spcAft>
              <a:buSzPts val="1600"/>
              <a:buNone/>
              <a:defRPr sz="1600" b="1"/>
            </a:lvl5pPr>
            <a:lvl6pPr marL="2743200" lvl="5" indent="-342900" algn="l" rtl="0">
              <a:lnSpc>
                <a:spcPct val="100000"/>
              </a:lnSpc>
              <a:spcBef>
                <a:spcPts val="360"/>
              </a:spcBef>
              <a:spcAft>
                <a:spcPts val="0"/>
              </a:spcAft>
              <a:buSzPts val="1800"/>
              <a:buChar char="●"/>
              <a:defRPr/>
            </a:lvl6pPr>
            <a:lvl7pPr marL="3200400" lvl="6" indent="-342900" algn="l" rtl="0">
              <a:lnSpc>
                <a:spcPct val="100000"/>
              </a:lnSpc>
              <a:spcBef>
                <a:spcPts val="360"/>
              </a:spcBef>
              <a:spcAft>
                <a:spcPts val="0"/>
              </a:spcAft>
              <a:buSzPts val="1800"/>
              <a:buChar char="●"/>
              <a:defRPr/>
            </a:lvl7pPr>
            <a:lvl8pPr marL="3657600" lvl="7" indent="-342900" algn="l" rtl="0">
              <a:lnSpc>
                <a:spcPct val="100000"/>
              </a:lnSpc>
              <a:spcBef>
                <a:spcPts val="360"/>
              </a:spcBef>
              <a:spcAft>
                <a:spcPts val="0"/>
              </a:spcAft>
              <a:buSzPts val="1800"/>
              <a:buChar char="●"/>
              <a:defRPr/>
            </a:lvl8pPr>
            <a:lvl9pPr marL="4114800" lvl="8" indent="-342900" algn="l" rtl="0">
              <a:lnSpc>
                <a:spcPct val="100000"/>
              </a:lnSpc>
              <a:spcBef>
                <a:spcPts val="360"/>
              </a:spcBef>
              <a:spcAft>
                <a:spcPts val="0"/>
              </a:spcAft>
              <a:buSzPts val="1800"/>
              <a:buChar char="●"/>
              <a:defRPr/>
            </a:lvl9pPr>
          </a:lstStyle>
          <a:p>
            <a:endParaRPr/>
          </a:p>
        </p:txBody>
      </p:sp>
      <p:sp>
        <p:nvSpPr>
          <p:cNvPr id="54" name="Google Shape;54;p6"/>
          <p:cNvSpPr txBox="1">
            <a:spLocks noGrp="1"/>
          </p:cNvSpPr>
          <p:nvPr>
            <p:ph type="body" idx="2"/>
          </p:nvPr>
        </p:nvSpPr>
        <p:spPr>
          <a:xfrm>
            <a:off x="4663440" y="328278"/>
            <a:ext cx="4023300" cy="640200"/>
          </a:xfrm>
          <a:prstGeom prst="rect">
            <a:avLst/>
          </a:prstGeom>
          <a:solidFill>
            <a:schemeClr val="lt1"/>
          </a:solidFill>
          <a:ln w="10775" cap="flat" cmpd="sng">
            <a:solidFill>
              <a:schemeClr val="lt1"/>
            </a:solidFill>
            <a:prstDash val="solid"/>
            <a:miter lim="800000"/>
            <a:headEnd type="none" w="sm" len="sm"/>
            <a:tailEnd type="none" w="sm" len="sm"/>
          </a:ln>
        </p:spPr>
        <p:txBody>
          <a:bodyPr spcFirstLastPara="1" wrap="square" lIns="91425" tIns="45700" rIns="91425" bIns="45700" anchor="ctr" anchorCtr="0">
            <a:normAutofit/>
          </a:bodyPr>
          <a:lstStyle>
            <a:lvl1pPr marL="457200" lvl="0" indent="-228600" algn="l" rtl="0">
              <a:lnSpc>
                <a:spcPct val="100000"/>
              </a:lnSpc>
              <a:spcBef>
                <a:spcPts val="100"/>
              </a:spcBef>
              <a:spcAft>
                <a:spcPts val="0"/>
              </a:spcAft>
              <a:buSzPts val="1520"/>
              <a:buNone/>
              <a:defRPr sz="1900" b="0">
                <a:solidFill>
                  <a:schemeClr val="dk1"/>
                </a:solidFill>
              </a:defRPr>
            </a:lvl1pPr>
            <a:lvl2pPr marL="914400" lvl="1" indent="-228600" algn="l" rtl="0">
              <a:lnSpc>
                <a:spcPct val="100000"/>
              </a:lnSpc>
              <a:spcBef>
                <a:spcPts val="550"/>
              </a:spcBef>
              <a:spcAft>
                <a:spcPts val="0"/>
              </a:spcAft>
              <a:buSzPts val="2000"/>
              <a:buNone/>
              <a:defRPr sz="2000" b="1"/>
            </a:lvl2pPr>
            <a:lvl3pPr marL="1371600" lvl="2" indent="-228600" algn="l" rtl="0">
              <a:lnSpc>
                <a:spcPct val="100000"/>
              </a:lnSpc>
              <a:spcBef>
                <a:spcPts val="360"/>
              </a:spcBef>
              <a:spcAft>
                <a:spcPts val="0"/>
              </a:spcAft>
              <a:buSzPts val="1800"/>
              <a:buNone/>
              <a:defRPr sz="1800" b="1"/>
            </a:lvl3pPr>
            <a:lvl4pPr marL="1828800" lvl="3" indent="-228600" algn="l" rtl="0">
              <a:lnSpc>
                <a:spcPct val="100000"/>
              </a:lnSpc>
              <a:spcBef>
                <a:spcPts val="320"/>
              </a:spcBef>
              <a:spcAft>
                <a:spcPts val="0"/>
              </a:spcAft>
              <a:buSzPts val="1600"/>
              <a:buNone/>
              <a:defRPr sz="1600" b="1"/>
            </a:lvl4pPr>
            <a:lvl5pPr marL="2286000" lvl="4" indent="-228600" algn="l" rtl="0">
              <a:lnSpc>
                <a:spcPct val="100000"/>
              </a:lnSpc>
              <a:spcBef>
                <a:spcPts val="320"/>
              </a:spcBef>
              <a:spcAft>
                <a:spcPts val="0"/>
              </a:spcAft>
              <a:buSzPts val="1600"/>
              <a:buNone/>
              <a:defRPr sz="1600" b="1"/>
            </a:lvl5pPr>
            <a:lvl6pPr marL="2743200" lvl="5" indent="-342900" algn="l" rtl="0">
              <a:lnSpc>
                <a:spcPct val="100000"/>
              </a:lnSpc>
              <a:spcBef>
                <a:spcPts val="360"/>
              </a:spcBef>
              <a:spcAft>
                <a:spcPts val="0"/>
              </a:spcAft>
              <a:buSzPts val="1800"/>
              <a:buChar char="●"/>
              <a:defRPr/>
            </a:lvl6pPr>
            <a:lvl7pPr marL="3200400" lvl="6" indent="-342900" algn="l" rtl="0">
              <a:lnSpc>
                <a:spcPct val="100000"/>
              </a:lnSpc>
              <a:spcBef>
                <a:spcPts val="360"/>
              </a:spcBef>
              <a:spcAft>
                <a:spcPts val="0"/>
              </a:spcAft>
              <a:buSzPts val="1800"/>
              <a:buChar char="●"/>
              <a:defRPr/>
            </a:lvl7pPr>
            <a:lvl8pPr marL="3657600" lvl="7" indent="-342900" algn="l" rtl="0">
              <a:lnSpc>
                <a:spcPct val="100000"/>
              </a:lnSpc>
              <a:spcBef>
                <a:spcPts val="360"/>
              </a:spcBef>
              <a:spcAft>
                <a:spcPts val="0"/>
              </a:spcAft>
              <a:buSzPts val="1800"/>
              <a:buChar char="●"/>
              <a:defRPr/>
            </a:lvl8pPr>
            <a:lvl9pPr marL="4114800" lvl="8" indent="-342900" algn="l" rtl="0">
              <a:lnSpc>
                <a:spcPct val="100000"/>
              </a:lnSpc>
              <a:spcBef>
                <a:spcPts val="360"/>
              </a:spcBef>
              <a:spcAft>
                <a:spcPts val="0"/>
              </a:spcAft>
              <a:buSzPts val="1800"/>
              <a:buChar char="●"/>
              <a:defRPr/>
            </a:lvl9pPr>
          </a:lstStyle>
          <a:p>
            <a:endParaRPr/>
          </a:p>
        </p:txBody>
      </p:sp>
      <p:sp>
        <p:nvSpPr>
          <p:cNvPr id="55" name="Google Shape;55;p6"/>
          <p:cNvSpPr txBox="1">
            <a:spLocks noGrp="1"/>
          </p:cNvSpPr>
          <p:nvPr>
            <p:ph type="body" idx="3"/>
          </p:nvPr>
        </p:nvSpPr>
        <p:spPr>
          <a:xfrm>
            <a:off x="457200" y="969336"/>
            <a:ext cx="4023300" cy="4114800"/>
          </a:xfrm>
          <a:prstGeom prst="rect">
            <a:avLst/>
          </a:prstGeom>
          <a:noFill/>
          <a:ln w="10775" cap="flat" cmpd="sng">
            <a:solidFill>
              <a:schemeClr val="lt1"/>
            </a:solidFill>
            <a:prstDash val="dash"/>
            <a:miter lim="800000"/>
            <a:headEnd type="none" w="sm" len="sm"/>
            <a:tailEnd type="none" w="sm" len="sm"/>
          </a:ln>
        </p:spPr>
        <p:txBody>
          <a:bodyPr spcFirstLastPara="1" wrap="square" lIns="91425" tIns="45700" rIns="91425" bIns="45700" anchor="t" anchorCtr="0">
            <a:normAutofit/>
          </a:bodyPr>
          <a:lstStyle>
            <a:lvl1pPr marL="457200" lvl="0" indent="-350520" algn="l" rtl="0">
              <a:lnSpc>
                <a:spcPct val="100000"/>
              </a:lnSpc>
              <a:spcBef>
                <a:spcPts val="700"/>
              </a:spcBef>
              <a:spcAft>
                <a:spcPts val="0"/>
              </a:spcAft>
              <a:buSzPts val="1920"/>
              <a:buChar char="⚫"/>
              <a:defRPr sz="2400"/>
            </a:lvl1pPr>
            <a:lvl2pPr marL="914400" lvl="1" indent="-355600" algn="l" rtl="0">
              <a:lnSpc>
                <a:spcPct val="100000"/>
              </a:lnSpc>
              <a:spcBef>
                <a:spcPts val="700"/>
              </a:spcBef>
              <a:spcAft>
                <a:spcPts val="0"/>
              </a:spcAft>
              <a:buSzPts val="2000"/>
              <a:buChar char="◦"/>
              <a:defRPr sz="2000"/>
            </a:lvl2pPr>
            <a:lvl3pPr marL="1371600" lvl="2" indent="-342900" algn="l" rtl="0">
              <a:lnSpc>
                <a:spcPct val="100000"/>
              </a:lnSpc>
              <a:spcBef>
                <a:spcPts val="700"/>
              </a:spcBef>
              <a:spcAft>
                <a:spcPts val="0"/>
              </a:spcAft>
              <a:buSzPts val="1800"/>
              <a:buChar char="●"/>
              <a:defRPr sz="1800"/>
            </a:lvl3pPr>
            <a:lvl4pPr marL="1828800" lvl="3" indent="-330200" algn="l" rtl="0">
              <a:lnSpc>
                <a:spcPct val="100000"/>
              </a:lnSpc>
              <a:spcBef>
                <a:spcPts val="700"/>
              </a:spcBef>
              <a:spcAft>
                <a:spcPts val="0"/>
              </a:spcAft>
              <a:buSzPts val="1600"/>
              <a:buChar char="●"/>
              <a:defRPr sz="1600"/>
            </a:lvl4pPr>
            <a:lvl5pPr marL="2286000" lvl="4" indent="-330200" algn="l" rtl="0">
              <a:lnSpc>
                <a:spcPct val="100000"/>
              </a:lnSpc>
              <a:spcBef>
                <a:spcPts val="700"/>
              </a:spcBef>
              <a:spcAft>
                <a:spcPts val="0"/>
              </a:spcAft>
              <a:buSzPts val="1600"/>
              <a:buChar char="●"/>
              <a:defRPr sz="1600"/>
            </a:lvl5pPr>
            <a:lvl6pPr marL="2743200" lvl="5" indent="-342900" algn="l" rtl="0">
              <a:lnSpc>
                <a:spcPct val="100000"/>
              </a:lnSpc>
              <a:spcBef>
                <a:spcPts val="360"/>
              </a:spcBef>
              <a:spcAft>
                <a:spcPts val="0"/>
              </a:spcAft>
              <a:buSzPts val="1800"/>
              <a:buChar char="●"/>
              <a:defRPr/>
            </a:lvl6pPr>
            <a:lvl7pPr marL="3200400" lvl="6" indent="-342900" algn="l" rtl="0">
              <a:lnSpc>
                <a:spcPct val="100000"/>
              </a:lnSpc>
              <a:spcBef>
                <a:spcPts val="360"/>
              </a:spcBef>
              <a:spcAft>
                <a:spcPts val="0"/>
              </a:spcAft>
              <a:buSzPts val="1800"/>
              <a:buChar char="●"/>
              <a:defRPr/>
            </a:lvl7pPr>
            <a:lvl8pPr marL="3657600" lvl="7" indent="-342900" algn="l" rtl="0">
              <a:lnSpc>
                <a:spcPct val="100000"/>
              </a:lnSpc>
              <a:spcBef>
                <a:spcPts val="360"/>
              </a:spcBef>
              <a:spcAft>
                <a:spcPts val="0"/>
              </a:spcAft>
              <a:buSzPts val="1800"/>
              <a:buChar char="●"/>
              <a:defRPr/>
            </a:lvl8pPr>
            <a:lvl9pPr marL="4114800" lvl="8" indent="-342900" algn="l" rtl="0">
              <a:lnSpc>
                <a:spcPct val="100000"/>
              </a:lnSpc>
              <a:spcBef>
                <a:spcPts val="360"/>
              </a:spcBef>
              <a:spcAft>
                <a:spcPts val="0"/>
              </a:spcAft>
              <a:buSzPts val="1800"/>
              <a:buChar char="●"/>
              <a:defRPr/>
            </a:lvl9pPr>
          </a:lstStyle>
          <a:p>
            <a:endParaRPr/>
          </a:p>
        </p:txBody>
      </p:sp>
      <p:sp>
        <p:nvSpPr>
          <p:cNvPr id="56" name="Google Shape;56;p6"/>
          <p:cNvSpPr txBox="1">
            <a:spLocks noGrp="1"/>
          </p:cNvSpPr>
          <p:nvPr>
            <p:ph type="body" idx="4"/>
          </p:nvPr>
        </p:nvSpPr>
        <p:spPr>
          <a:xfrm>
            <a:off x="4663440" y="969336"/>
            <a:ext cx="4023300" cy="4114800"/>
          </a:xfrm>
          <a:prstGeom prst="rect">
            <a:avLst/>
          </a:prstGeom>
          <a:noFill/>
          <a:ln w="10775" cap="flat" cmpd="sng">
            <a:solidFill>
              <a:schemeClr val="lt1"/>
            </a:solidFill>
            <a:prstDash val="dash"/>
            <a:miter lim="800000"/>
            <a:headEnd type="none" w="sm" len="sm"/>
            <a:tailEnd type="none" w="sm" len="sm"/>
          </a:ln>
        </p:spPr>
        <p:txBody>
          <a:bodyPr spcFirstLastPara="1" wrap="square" lIns="91425" tIns="45700" rIns="91425" bIns="45700" anchor="t" anchorCtr="0">
            <a:normAutofit/>
          </a:bodyPr>
          <a:lstStyle>
            <a:lvl1pPr marL="457200" lvl="0" indent="-350520" algn="l" rtl="0">
              <a:lnSpc>
                <a:spcPct val="100000"/>
              </a:lnSpc>
              <a:spcBef>
                <a:spcPts val="700"/>
              </a:spcBef>
              <a:spcAft>
                <a:spcPts val="0"/>
              </a:spcAft>
              <a:buSzPts val="1920"/>
              <a:buChar char="⚫"/>
              <a:defRPr sz="2400"/>
            </a:lvl1pPr>
            <a:lvl2pPr marL="914400" lvl="1" indent="-355600" algn="l" rtl="0">
              <a:lnSpc>
                <a:spcPct val="100000"/>
              </a:lnSpc>
              <a:spcBef>
                <a:spcPts val="700"/>
              </a:spcBef>
              <a:spcAft>
                <a:spcPts val="0"/>
              </a:spcAft>
              <a:buSzPts val="2000"/>
              <a:buChar char="◦"/>
              <a:defRPr sz="2000"/>
            </a:lvl2pPr>
            <a:lvl3pPr marL="1371600" lvl="2" indent="-342900" algn="l" rtl="0">
              <a:lnSpc>
                <a:spcPct val="100000"/>
              </a:lnSpc>
              <a:spcBef>
                <a:spcPts val="700"/>
              </a:spcBef>
              <a:spcAft>
                <a:spcPts val="0"/>
              </a:spcAft>
              <a:buSzPts val="1800"/>
              <a:buChar char="●"/>
              <a:defRPr sz="1800"/>
            </a:lvl3pPr>
            <a:lvl4pPr marL="1828800" lvl="3" indent="-330200" algn="l" rtl="0">
              <a:lnSpc>
                <a:spcPct val="100000"/>
              </a:lnSpc>
              <a:spcBef>
                <a:spcPts val="700"/>
              </a:spcBef>
              <a:spcAft>
                <a:spcPts val="0"/>
              </a:spcAft>
              <a:buSzPts val="1600"/>
              <a:buChar char="●"/>
              <a:defRPr sz="1600"/>
            </a:lvl4pPr>
            <a:lvl5pPr marL="2286000" lvl="4" indent="-330200" algn="l" rtl="0">
              <a:lnSpc>
                <a:spcPct val="100000"/>
              </a:lnSpc>
              <a:spcBef>
                <a:spcPts val="700"/>
              </a:spcBef>
              <a:spcAft>
                <a:spcPts val="0"/>
              </a:spcAft>
              <a:buSzPts val="1600"/>
              <a:buChar char="●"/>
              <a:defRPr sz="1600"/>
            </a:lvl5pPr>
            <a:lvl6pPr marL="2743200" lvl="5" indent="-342900" algn="l" rtl="0">
              <a:lnSpc>
                <a:spcPct val="100000"/>
              </a:lnSpc>
              <a:spcBef>
                <a:spcPts val="360"/>
              </a:spcBef>
              <a:spcAft>
                <a:spcPts val="0"/>
              </a:spcAft>
              <a:buSzPts val="1800"/>
              <a:buChar char="●"/>
              <a:defRPr/>
            </a:lvl6pPr>
            <a:lvl7pPr marL="3200400" lvl="6" indent="-342900" algn="l" rtl="0">
              <a:lnSpc>
                <a:spcPct val="100000"/>
              </a:lnSpc>
              <a:spcBef>
                <a:spcPts val="360"/>
              </a:spcBef>
              <a:spcAft>
                <a:spcPts val="0"/>
              </a:spcAft>
              <a:buSzPts val="1800"/>
              <a:buChar char="●"/>
              <a:defRPr/>
            </a:lvl7pPr>
            <a:lvl8pPr marL="3657600" lvl="7" indent="-342900" algn="l" rtl="0">
              <a:lnSpc>
                <a:spcPct val="100000"/>
              </a:lnSpc>
              <a:spcBef>
                <a:spcPts val="360"/>
              </a:spcBef>
              <a:spcAft>
                <a:spcPts val="0"/>
              </a:spcAft>
              <a:buSzPts val="1800"/>
              <a:buChar char="●"/>
              <a:defRPr/>
            </a:lvl8pPr>
            <a:lvl9pPr marL="4114800" lvl="8" indent="-342900" algn="l" rtl="0">
              <a:lnSpc>
                <a:spcPct val="100000"/>
              </a:lnSpc>
              <a:spcBef>
                <a:spcPts val="360"/>
              </a:spcBef>
              <a:spcAft>
                <a:spcPts val="0"/>
              </a:spcAft>
              <a:buSzPts val="1800"/>
              <a:buChar char="●"/>
              <a:defRPr/>
            </a:lvl9pPr>
          </a:lstStyle>
          <a:p>
            <a:endParaRPr/>
          </a:p>
        </p:txBody>
      </p:sp>
      <p:sp>
        <p:nvSpPr>
          <p:cNvPr id="57" name="Google Shape;57;p6"/>
          <p:cNvSpPr txBox="1">
            <a:spLocks noGrp="1"/>
          </p:cNvSpPr>
          <p:nvPr>
            <p:ph type="dt" idx="10"/>
          </p:nvPr>
        </p:nvSpPr>
        <p:spPr>
          <a:xfrm>
            <a:off x="3581400" y="6305550"/>
            <a:ext cx="2133600" cy="476400"/>
          </a:xfrm>
          <a:prstGeom prst="rect">
            <a:avLst/>
          </a:prstGeom>
          <a:noFill/>
          <a:ln>
            <a:noFill/>
          </a:ln>
        </p:spPr>
        <p:txBody>
          <a:bodyPr spcFirstLastPara="1" wrap="square" lIns="91425" tIns="45700" rIns="91425" bIns="45700" anchor="b"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58" name="Google Shape;58;p6"/>
          <p:cNvSpPr txBox="1">
            <a:spLocks noGrp="1"/>
          </p:cNvSpPr>
          <p:nvPr>
            <p:ph type="ftr" idx="11"/>
          </p:nvPr>
        </p:nvSpPr>
        <p:spPr>
          <a:xfrm>
            <a:off x="5715000" y="6305550"/>
            <a:ext cx="2895600" cy="4764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59" name="Google Shape;59;p6"/>
          <p:cNvSpPr txBox="1">
            <a:spLocks noGrp="1"/>
          </p:cNvSpPr>
          <p:nvPr>
            <p:ph type="sldNum" idx="12"/>
          </p:nvPr>
        </p:nvSpPr>
        <p:spPr>
          <a:xfrm>
            <a:off x="8613648" y="6305550"/>
            <a:ext cx="457200" cy="476400"/>
          </a:xfrm>
          <a:prstGeom prst="rect">
            <a:avLst/>
          </a:prstGeom>
          <a:noFill/>
          <a:ln>
            <a:noFill/>
          </a:ln>
        </p:spPr>
        <p:txBody>
          <a:bodyPr spcFirstLastPara="1" wrap="square" lIns="91425" tIns="45700" rIns="91425" bIns="45700" anchor="b" anchorCtr="0">
            <a:noAutofit/>
          </a:bodyPr>
          <a:lstStyle>
            <a:lvl1pPr marL="0" lvl="0" indent="0" algn="ctr" rtl="0">
              <a:spcBef>
                <a:spcPts val="0"/>
              </a:spcBef>
              <a:buNone/>
              <a:defRPr/>
            </a:lvl1pPr>
            <a:lvl2pPr marL="0" lvl="1" indent="0" algn="ctr" rtl="0">
              <a:spcBef>
                <a:spcPts val="0"/>
              </a:spcBef>
              <a:buNone/>
              <a:defRPr/>
            </a:lvl2pPr>
            <a:lvl3pPr marL="0" lvl="2" indent="0" algn="ctr" rtl="0">
              <a:spcBef>
                <a:spcPts val="0"/>
              </a:spcBef>
              <a:buNone/>
              <a:defRPr/>
            </a:lvl3pPr>
            <a:lvl4pPr marL="0" lvl="3" indent="0" algn="ctr" rtl="0">
              <a:spcBef>
                <a:spcPts val="0"/>
              </a:spcBef>
              <a:buNone/>
              <a:defRPr/>
            </a:lvl4pPr>
            <a:lvl5pPr marL="0" lvl="4" indent="0" algn="ctr" rtl="0">
              <a:spcBef>
                <a:spcPts val="0"/>
              </a:spcBef>
              <a:buNone/>
              <a:defRPr/>
            </a:lvl5pPr>
            <a:lvl6pPr marL="0" lvl="5" indent="0" algn="ctr" rtl="0">
              <a:spcBef>
                <a:spcPts val="0"/>
              </a:spcBef>
              <a:buNone/>
              <a:defRPr/>
            </a:lvl6pPr>
            <a:lvl7pPr marL="0" lvl="6" indent="0" algn="ctr" rtl="0">
              <a:spcBef>
                <a:spcPts val="0"/>
              </a:spcBef>
              <a:buNone/>
              <a:defRPr/>
            </a:lvl7pPr>
            <a:lvl8pPr marL="0" lvl="7" indent="0" algn="ctr" rtl="0">
              <a:spcBef>
                <a:spcPts val="0"/>
              </a:spcBef>
              <a:buNone/>
              <a:defRPr/>
            </a:lvl8pPr>
            <a:lvl9pPr marL="0" lvl="8" indent="0" algn="ctr" rtl="0">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0"/>
        <p:cNvGrpSpPr/>
        <p:nvPr/>
      </p:nvGrpSpPr>
      <p:grpSpPr>
        <a:xfrm>
          <a:off x="0" y="0"/>
          <a:ext cx="0" cy="0"/>
          <a:chOff x="0" y="0"/>
          <a:chExt cx="0" cy="0"/>
        </a:xfrm>
      </p:grpSpPr>
      <p:sp>
        <p:nvSpPr>
          <p:cNvPr id="61" name="Google Shape;61;p7"/>
          <p:cNvSpPr txBox="1">
            <a:spLocks noGrp="1"/>
          </p:cNvSpPr>
          <p:nvPr>
            <p:ph type="title"/>
          </p:nvPr>
        </p:nvSpPr>
        <p:spPr>
          <a:xfrm>
            <a:off x="1435608" y="274320"/>
            <a:ext cx="7498200" cy="1143000"/>
          </a:xfrm>
          <a:prstGeom prst="rect">
            <a:avLst/>
          </a:prstGeom>
          <a:noFill/>
          <a:ln>
            <a:noFill/>
          </a:ln>
        </p:spPr>
        <p:txBody>
          <a:bodyPr spcFirstLastPara="1" wrap="square" lIns="91425" tIns="45700" rIns="91425" bIns="45700" anchor="ctr" anchorCtr="0">
            <a:normAutofit/>
          </a:bodyPr>
          <a:lstStyle>
            <a:lvl1pPr lvl="0" algn="l" rtl="0">
              <a:spcBef>
                <a:spcPts val="0"/>
              </a:spcBef>
              <a:spcAft>
                <a:spcPts val="0"/>
              </a:spcAft>
              <a:buClr>
                <a:srgbClr val="562214"/>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62" name="Google Shape;62;p7"/>
          <p:cNvSpPr txBox="1">
            <a:spLocks noGrp="1"/>
          </p:cNvSpPr>
          <p:nvPr>
            <p:ph type="dt" idx="10"/>
          </p:nvPr>
        </p:nvSpPr>
        <p:spPr>
          <a:xfrm>
            <a:off x="3581400" y="6305550"/>
            <a:ext cx="2133600" cy="476400"/>
          </a:xfrm>
          <a:prstGeom prst="rect">
            <a:avLst/>
          </a:prstGeom>
          <a:noFill/>
          <a:ln>
            <a:noFill/>
          </a:ln>
        </p:spPr>
        <p:txBody>
          <a:bodyPr spcFirstLastPara="1" wrap="square" lIns="91425" tIns="45700" rIns="91425" bIns="45700" anchor="b"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63" name="Google Shape;63;p7"/>
          <p:cNvSpPr txBox="1">
            <a:spLocks noGrp="1"/>
          </p:cNvSpPr>
          <p:nvPr>
            <p:ph type="ftr" idx="11"/>
          </p:nvPr>
        </p:nvSpPr>
        <p:spPr>
          <a:xfrm>
            <a:off x="5715000" y="6305550"/>
            <a:ext cx="2895600" cy="4764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64" name="Google Shape;64;p7"/>
          <p:cNvSpPr txBox="1">
            <a:spLocks noGrp="1"/>
          </p:cNvSpPr>
          <p:nvPr>
            <p:ph type="sldNum" idx="12"/>
          </p:nvPr>
        </p:nvSpPr>
        <p:spPr>
          <a:xfrm>
            <a:off x="8613648" y="6305550"/>
            <a:ext cx="457200" cy="476400"/>
          </a:xfrm>
          <a:prstGeom prst="rect">
            <a:avLst/>
          </a:prstGeom>
          <a:noFill/>
          <a:ln>
            <a:noFill/>
          </a:ln>
        </p:spPr>
        <p:txBody>
          <a:bodyPr spcFirstLastPara="1" wrap="square" lIns="91425" tIns="45700" rIns="91425" bIns="45700" anchor="b" anchorCtr="0">
            <a:noAutofit/>
          </a:bodyPr>
          <a:lstStyle>
            <a:lvl1pPr marL="0" lvl="0" indent="0" algn="ctr" rtl="0">
              <a:spcBef>
                <a:spcPts val="0"/>
              </a:spcBef>
              <a:buNone/>
              <a:defRPr/>
            </a:lvl1pPr>
            <a:lvl2pPr marL="0" lvl="1" indent="0" algn="ctr" rtl="0">
              <a:spcBef>
                <a:spcPts val="0"/>
              </a:spcBef>
              <a:buNone/>
              <a:defRPr/>
            </a:lvl2pPr>
            <a:lvl3pPr marL="0" lvl="2" indent="0" algn="ctr" rtl="0">
              <a:spcBef>
                <a:spcPts val="0"/>
              </a:spcBef>
              <a:buNone/>
              <a:defRPr/>
            </a:lvl3pPr>
            <a:lvl4pPr marL="0" lvl="3" indent="0" algn="ctr" rtl="0">
              <a:spcBef>
                <a:spcPts val="0"/>
              </a:spcBef>
              <a:buNone/>
              <a:defRPr/>
            </a:lvl4pPr>
            <a:lvl5pPr marL="0" lvl="4" indent="0" algn="ctr" rtl="0">
              <a:spcBef>
                <a:spcPts val="0"/>
              </a:spcBef>
              <a:buNone/>
              <a:defRPr/>
            </a:lvl5pPr>
            <a:lvl6pPr marL="0" lvl="5" indent="0" algn="ctr" rtl="0">
              <a:spcBef>
                <a:spcPts val="0"/>
              </a:spcBef>
              <a:buNone/>
              <a:defRPr/>
            </a:lvl6pPr>
            <a:lvl7pPr marL="0" lvl="6" indent="0" algn="ctr" rtl="0">
              <a:spcBef>
                <a:spcPts val="0"/>
              </a:spcBef>
              <a:buNone/>
              <a:defRPr/>
            </a:lvl7pPr>
            <a:lvl8pPr marL="0" lvl="7" indent="0" algn="ctr" rtl="0">
              <a:spcBef>
                <a:spcPts val="0"/>
              </a:spcBef>
              <a:buNone/>
              <a:defRPr/>
            </a:lvl8pPr>
            <a:lvl9pPr marL="0" lvl="8" indent="0" algn="ctr" rtl="0">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5"/>
        <p:cNvGrpSpPr/>
        <p:nvPr/>
      </p:nvGrpSpPr>
      <p:grpSpPr>
        <a:xfrm>
          <a:off x="0" y="0"/>
          <a:ext cx="0" cy="0"/>
          <a:chOff x="0" y="0"/>
          <a:chExt cx="0" cy="0"/>
        </a:xfrm>
      </p:grpSpPr>
      <p:sp>
        <p:nvSpPr>
          <p:cNvPr id="66" name="Google Shape;66;p8"/>
          <p:cNvSpPr/>
          <p:nvPr/>
        </p:nvSpPr>
        <p:spPr>
          <a:xfrm>
            <a:off x="1014984" y="0"/>
            <a:ext cx="81291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
        <p:nvSpPr>
          <p:cNvPr id="67" name="Google Shape;67;p8"/>
          <p:cNvSpPr txBox="1">
            <a:spLocks noGrp="1"/>
          </p:cNvSpPr>
          <p:nvPr>
            <p:ph type="dt" idx="10"/>
          </p:nvPr>
        </p:nvSpPr>
        <p:spPr>
          <a:xfrm>
            <a:off x="3581400" y="6305550"/>
            <a:ext cx="2133600" cy="476400"/>
          </a:xfrm>
          <a:prstGeom prst="rect">
            <a:avLst/>
          </a:prstGeom>
          <a:noFill/>
          <a:ln>
            <a:noFill/>
          </a:ln>
        </p:spPr>
        <p:txBody>
          <a:bodyPr spcFirstLastPara="1" wrap="square" lIns="91425" tIns="45700" rIns="91425" bIns="45700" anchor="b"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68" name="Google Shape;68;p8"/>
          <p:cNvSpPr txBox="1">
            <a:spLocks noGrp="1"/>
          </p:cNvSpPr>
          <p:nvPr>
            <p:ph type="ftr" idx="11"/>
          </p:nvPr>
        </p:nvSpPr>
        <p:spPr>
          <a:xfrm>
            <a:off x="5715000" y="6305550"/>
            <a:ext cx="2895600" cy="4764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69" name="Google Shape;69;p8"/>
          <p:cNvSpPr txBox="1">
            <a:spLocks noGrp="1"/>
          </p:cNvSpPr>
          <p:nvPr>
            <p:ph type="sldNum" idx="12"/>
          </p:nvPr>
        </p:nvSpPr>
        <p:spPr>
          <a:xfrm>
            <a:off x="8613648" y="6305550"/>
            <a:ext cx="457200" cy="476400"/>
          </a:xfrm>
          <a:prstGeom prst="rect">
            <a:avLst/>
          </a:prstGeom>
          <a:noFill/>
          <a:ln>
            <a:noFill/>
          </a:ln>
        </p:spPr>
        <p:txBody>
          <a:bodyPr spcFirstLastPara="1" wrap="square" lIns="91425" tIns="45700" rIns="91425" bIns="45700" anchor="b" anchorCtr="0">
            <a:noAutofit/>
          </a:bodyPr>
          <a:lstStyle>
            <a:lvl1pPr marL="0" lvl="0" indent="0" algn="ctr" rtl="0">
              <a:spcBef>
                <a:spcPts val="0"/>
              </a:spcBef>
              <a:buNone/>
              <a:defRPr/>
            </a:lvl1pPr>
            <a:lvl2pPr marL="0" lvl="1" indent="0" algn="ctr" rtl="0">
              <a:spcBef>
                <a:spcPts val="0"/>
              </a:spcBef>
              <a:buNone/>
              <a:defRPr/>
            </a:lvl2pPr>
            <a:lvl3pPr marL="0" lvl="2" indent="0" algn="ctr" rtl="0">
              <a:spcBef>
                <a:spcPts val="0"/>
              </a:spcBef>
              <a:buNone/>
              <a:defRPr/>
            </a:lvl3pPr>
            <a:lvl4pPr marL="0" lvl="3" indent="0" algn="ctr" rtl="0">
              <a:spcBef>
                <a:spcPts val="0"/>
              </a:spcBef>
              <a:buNone/>
              <a:defRPr/>
            </a:lvl4pPr>
            <a:lvl5pPr marL="0" lvl="4" indent="0" algn="ctr" rtl="0">
              <a:spcBef>
                <a:spcPts val="0"/>
              </a:spcBef>
              <a:buNone/>
              <a:defRPr/>
            </a:lvl5pPr>
            <a:lvl6pPr marL="0" lvl="5" indent="0" algn="ctr" rtl="0">
              <a:spcBef>
                <a:spcPts val="0"/>
              </a:spcBef>
              <a:buNone/>
              <a:defRPr/>
            </a:lvl6pPr>
            <a:lvl7pPr marL="0" lvl="6" indent="0" algn="ctr" rtl="0">
              <a:spcBef>
                <a:spcPts val="0"/>
              </a:spcBef>
              <a:buNone/>
              <a:defRPr/>
            </a:lvl7pPr>
            <a:lvl8pPr marL="0" lvl="7" indent="0" algn="ctr" rtl="0">
              <a:spcBef>
                <a:spcPts val="0"/>
              </a:spcBef>
              <a:buNone/>
              <a:defRPr/>
            </a:lvl8pPr>
            <a:lvl9pPr marL="0" lvl="8" indent="0" algn="ctr" rtl="0">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70" name="Google Shape;70;p8"/>
          <p:cNvSpPr/>
          <p:nvPr/>
        </p:nvSpPr>
        <p:spPr>
          <a:xfrm>
            <a:off x="1014984" y="-54"/>
            <a:ext cx="73200" cy="6858000"/>
          </a:xfrm>
          <a:prstGeom prst="rect">
            <a:avLst/>
          </a:prstGeom>
          <a:solidFill>
            <a:schemeClr val="lt1"/>
          </a:solidFill>
          <a:ln>
            <a:noFill/>
          </a:ln>
          <a:effectLst>
            <a:outerShdw blurRad="38550" dist="38000" dir="10800000" algn="tl" rotWithShape="0">
              <a:srgbClr val="6F6A5F">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71"/>
        <p:cNvGrpSpPr/>
        <p:nvPr/>
      </p:nvGrpSpPr>
      <p:grpSpPr>
        <a:xfrm>
          <a:off x="0" y="0"/>
          <a:ext cx="0" cy="0"/>
          <a:chOff x="0" y="0"/>
          <a:chExt cx="0" cy="0"/>
        </a:xfrm>
      </p:grpSpPr>
      <p:sp>
        <p:nvSpPr>
          <p:cNvPr id="72" name="Google Shape;72;p9"/>
          <p:cNvSpPr txBox="1">
            <a:spLocks noGrp="1"/>
          </p:cNvSpPr>
          <p:nvPr>
            <p:ph type="title"/>
          </p:nvPr>
        </p:nvSpPr>
        <p:spPr>
          <a:xfrm>
            <a:off x="457200" y="216778"/>
            <a:ext cx="3810000" cy="1162200"/>
          </a:xfrm>
          <a:prstGeom prst="rect">
            <a:avLst/>
          </a:prstGeom>
          <a:noFill/>
          <a:ln>
            <a:noFill/>
          </a:ln>
        </p:spPr>
        <p:txBody>
          <a:bodyPr spcFirstLastPara="1" wrap="square" lIns="91425" tIns="45700" rIns="91425" bIns="45700" anchor="b" anchorCtr="0">
            <a:normAutofit/>
          </a:bodyPr>
          <a:lstStyle>
            <a:lvl1pPr lvl="0" algn="l" rtl="0">
              <a:lnSpc>
                <a:spcPct val="90909"/>
              </a:lnSpc>
              <a:spcBef>
                <a:spcPts val="0"/>
              </a:spcBef>
              <a:spcAft>
                <a:spcPts val="0"/>
              </a:spcAft>
              <a:buClr>
                <a:srgbClr val="562214"/>
              </a:buClr>
              <a:buSzPts val="2200"/>
              <a:buFont typeface="Gill Sans"/>
              <a:buNone/>
              <a:defRPr sz="2200" b="1" cap="none"/>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73" name="Google Shape;73;p9"/>
          <p:cNvSpPr txBox="1">
            <a:spLocks noGrp="1"/>
          </p:cNvSpPr>
          <p:nvPr>
            <p:ph type="body" idx="1"/>
          </p:nvPr>
        </p:nvSpPr>
        <p:spPr>
          <a:xfrm>
            <a:off x="457200" y="1406964"/>
            <a:ext cx="3810000" cy="698400"/>
          </a:xfrm>
          <a:prstGeom prst="rect">
            <a:avLst/>
          </a:prstGeom>
          <a:noFill/>
          <a:ln>
            <a:noFill/>
          </a:ln>
        </p:spPr>
        <p:txBody>
          <a:bodyPr spcFirstLastPara="1" wrap="square" lIns="91425" tIns="45700" rIns="91425" bIns="45700" anchor="t" anchorCtr="0">
            <a:normAutofit/>
          </a:bodyPr>
          <a:lstStyle>
            <a:lvl1pPr marL="457200" lvl="0" indent="-228600" algn="l" rtl="0">
              <a:lnSpc>
                <a:spcPct val="100000"/>
              </a:lnSpc>
              <a:spcBef>
                <a:spcPts val="0"/>
              </a:spcBef>
              <a:spcAft>
                <a:spcPts val="0"/>
              </a:spcAft>
              <a:buSzPts val="1120"/>
              <a:buNone/>
              <a:defRPr sz="1400"/>
            </a:lvl1pPr>
            <a:lvl2pPr marL="914400" lvl="1" indent="-228600" algn="l" rtl="0">
              <a:lnSpc>
                <a:spcPct val="100000"/>
              </a:lnSpc>
              <a:spcBef>
                <a:spcPts val="550"/>
              </a:spcBef>
              <a:spcAft>
                <a:spcPts val="0"/>
              </a:spcAft>
              <a:buSzPts val="1200"/>
              <a:buNone/>
              <a:defRPr sz="1200"/>
            </a:lvl2pPr>
            <a:lvl3pPr marL="1371600" lvl="2" indent="-228600" algn="l" rtl="0">
              <a:lnSpc>
                <a:spcPct val="100000"/>
              </a:lnSpc>
              <a:spcBef>
                <a:spcPts val="200"/>
              </a:spcBef>
              <a:spcAft>
                <a:spcPts val="0"/>
              </a:spcAft>
              <a:buSzPts val="1000"/>
              <a:buNone/>
              <a:defRPr sz="1000"/>
            </a:lvl3pPr>
            <a:lvl4pPr marL="1828800" lvl="3" indent="-228600" algn="l" rtl="0">
              <a:lnSpc>
                <a:spcPct val="100000"/>
              </a:lnSpc>
              <a:spcBef>
                <a:spcPts val="180"/>
              </a:spcBef>
              <a:spcAft>
                <a:spcPts val="0"/>
              </a:spcAft>
              <a:buSzPts val="900"/>
              <a:buNone/>
              <a:defRPr sz="900"/>
            </a:lvl4pPr>
            <a:lvl5pPr marL="2286000" lvl="4" indent="-228600" algn="l" rtl="0">
              <a:lnSpc>
                <a:spcPct val="100000"/>
              </a:lnSpc>
              <a:spcBef>
                <a:spcPts val="180"/>
              </a:spcBef>
              <a:spcAft>
                <a:spcPts val="0"/>
              </a:spcAft>
              <a:buSzPts val="900"/>
              <a:buNone/>
              <a:defRPr sz="900"/>
            </a:lvl5pPr>
            <a:lvl6pPr marL="2743200" lvl="5" indent="-342900" algn="l" rtl="0">
              <a:lnSpc>
                <a:spcPct val="100000"/>
              </a:lnSpc>
              <a:spcBef>
                <a:spcPts val="360"/>
              </a:spcBef>
              <a:spcAft>
                <a:spcPts val="0"/>
              </a:spcAft>
              <a:buSzPts val="1800"/>
              <a:buChar char="●"/>
              <a:defRPr/>
            </a:lvl6pPr>
            <a:lvl7pPr marL="3200400" lvl="6" indent="-342900" algn="l" rtl="0">
              <a:lnSpc>
                <a:spcPct val="100000"/>
              </a:lnSpc>
              <a:spcBef>
                <a:spcPts val="360"/>
              </a:spcBef>
              <a:spcAft>
                <a:spcPts val="0"/>
              </a:spcAft>
              <a:buSzPts val="1800"/>
              <a:buChar char="●"/>
              <a:defRPr/>
            </a:lvl7pPr>
            <a:lvl8pPr marL="3657600" lvl="7" indent="-342900" algn="l" rtl="0">
              <a:lnSpc>
                <a:spcPct val="100000"/>
              </a:lnSpc>
              <a:spcBef>
                <a:spcPts val="360"/>
              </a:spcBef>
              <a:spcAft>
                <a:spcPts val="0"/>
              </a:spcAft>
              <a:buSzPts val="1800"/>
              <a:buChar char="●"/>
              <a:defRPr/>
            </a:lvl8pPr>
            <a:lvl9pPr marL="4114800" lvl="8" indent="-342900" algn="l" rtl="0">
              <a:lnSpc>
                <a:spcPct val="100000"/>
              </a:lnSpc>
              <a:spcBef>
                <a:spcPts val="360"/>
              </a:spcBef>
              <a:spcAft>
                <a:spcPts val="0"/>
              </a:spcAft>
              <a:buSzPts val="1800"/>
              <a:buChar char="●"/>
              <a:defRPr/>
            </a:lvl9pPr>
          </a:lstStyle>
          <a:p>
            <a:endParaRPr/>
          </a:p>
        </p:txBody>
      </p:sp>
      <p:sp>
        <p:nvSpPr>
          <p:cNvPr id="74" name="Google Shape;74;p9"/>
          <p:cNvSpPr txBox="1">
            <a:spLocks noGrp="1"/>
          </p:cNvSpPr>
          <p:nvPr>
            <p:ph type="body" idx="2"/>
          </p:nvPr>
        </p:nvSpPr>
        <p:spPr>
          <a:xfrm>
            <a:off x="457200" y="2133600"/>
            <a:ext cx="8153400" cy="3992700"/>
          </a:xfrm>
          <a:prstGeom prst="rect">
            <a:avLst/>
          </a:prstGeom>
          <a:noFill/>
          <a:ln>
            <a:noFill/>
          </a:ln>
        </p:spPr>
        <p:txBody>
          <a:bodyPr spcFirstLastPara="1" wrap="square" lIns="91425" tIns="45700" rIns="91425" bIns="45700" anchor="t" anchorCtr="0">
            <a:normAutofit/>
          </a:bodyPr>
          <a:lstStyle>
            <a:lvl1pPr marL="457200" lvl="0" indent="-391160" algn="l" rtl="0">
              <a:lnSpc>
                <a:spcPct val="100000"/>
              </a:lnSpc>
              <a:spcBef>
                <a:spcPts val="600"/>
              </a:spcBef>
              <a:spcAft>
                <a:spcPts val="0"/>
              </a:spcAft>
              <a:buSzPts val="2560"/>
              <a:buChar char="⚫"/>
              <a:defRPr sz="3200"/>
            </a:lvl1pPr>
            <a:lvl2pPr marL="914400" lvl="1" indent="-406400" algn="l" rtl="0">
              <a:lnSpc>
                <a:spcPct val="100000"/>
              </a:lnSpc>
              <a:spcBef>
                <a:spcPts val="550"/>
              </a:spcBef>
              <a:spcAft>
                <a:spcPts val="0"/>
              </a:spcAft>
              <a:buSzPts val="2800"/>
              <a:buChar char="◦"/>
              <a:defRPr sz="2800"/>
            </a:lvl2pPr>
            <a:lvl3pPr marL="1371600" lvl="2" indent="-381000" algn="l" rtl="0">
              <a:lnSpc>
                <a:spcPct val="100000"/>
              </a:lnSpc>
              <a:spcBef>
                <a:spcPts val="480"/>
              </a:spcBef>
              <a:spcAft>
                <a:spcPts val="0"/>
              </a:spcAft>
              <a:buSzPts val="2400"/>
              <a:buChar char="●"/>
              <a:defRPr sz="2400"/>
            </a:lvl3pPr>
            <a:lvl4pPr marL="1828800" lvl="3" indent="-355600" algn="l" rtl="0">
              <a:lnSpc>
                <a:spcPct val="100000"/>
              </a:lnSpc>
              <a:spcBef>
                <a:spcPts val="400"/>
              </a:spcBef>
              <a:spcAft>
                <a:spcPts val="0"/>
              </a:spcAft>
              <a:buSzPts val="2000"/>
              <a:buChar char="●"/>
              <a:defRPr sz="2000"/>
            </a:lvl4pPr>
            <a:lvl5pPr marL="2286000" lvl="4" indent="-355600" algn="l" rtl="0">
              <a:lnSpc>
                <a:spcPct val="100000"/>
              </a:lnSpc>
              <a:spcBef>
                <a:spcPts val="400"/>
              </a:spcBef>
              <a:spcAft>
                <a:spcPts val="0"/>
              </a:spcAft>
              <a:buSzPts val="2000"/>
              <a:buChar char="●"/>
              <a:defRPr sz="2000"/>
            </a:lvl5pPr>
            <a:lvl6pPr marL="2743200" lvl="5" indent="-342900" algn="l" rtl="0">
              <a:lnSpc>
                <a:spcPct val="100000"/>
              </a:lnSpc>
              <a:spcBef>
                <a:spcPts val="360"/>
              </a:spcBef>
              <a:spcAft>
                <a:spcPts val="0"/>
              </a:spcAft>
              <a:buSzPts val="1800"/>
              <a:buChar char="●"/>
              <a:defRPr/>
            </a:lvl6pPr>
            <a:lvl7pPr marL="3200400" lvl="6" indent="-342900" algn="l" rtl="0">
              <a:lnSpc>
                <a:spcPct val="100000"/>
              </a:lnSpc>
              <a:spcBef>
                <a:spcPts val="360"/>
              </a:spcBef>
              <a:spcAft>
                <a:spcPts val="0"/>
              </a:spcAft>
              <a:buSzPts val="1800"/>
              <a:buChar char="●"/>
              <a:defRPr/>
            </a:lvl7pPr>
            <a:lvl8pPr marL="3657600" lvl="7" indent="-342900" algn="l" rtl="0">
              <a:lnSpc>
                <a:spcPct val="100000"/>
              </a:lnSpc>
              <a:spcBef>
                <a:spcPts val="360"/>
              </a:spcBef>
              <a:spcAft>
                <a:spcPts val="0"/>
              </a:spcAft>
              <a:buSzPts val="1800"/>
              <a:buChar char="●"/>
              <a:defRPr/>
            </a:lvl8pPr>
            <a:lvl9pPr marL="4114800" lvl="8" indent="-342900" algn="l" rtl="0">
              <a:lnSpc>
                <a:spcPct val="100000"/>
              </a:lnSpc>
              <a:spcBef>
                <a:spcPts val="360"/>
              </a:spcBef>
              <a:spcAft>
                <a:spcPts val="0"/>
              </a:spcAft>
              <a:buSzPts val="1800"/>
              <a:buChar char="●"/>
              <a:defRPr/>
            </a:lvl9pPr>
          </a:lstStyle>
          <a:p>
            <a:endParaRPr/>
          </a:p>
        </p:txBody>
      </p:sp>
      <p:sp>
        <p:nvSpPr>
          <p:cNvPr id="75" name="Google Shape;75;p9"/>
          <p:cNvSpPr txBox="1">
            <a:spLocks noGrp="1"/>
          </p:cNvSpPr>
          <p:nvPr>
            <p:ph type="dt" idx="10"/>
          </p:nvPr>
        </p:nvSpPr>
        <p:spPr>
          <a:xfrm>
            <a:off x="3581400" y="6305550"/>
            <a:ext cx="2133600" cy="476400"/>
          </a:xfrm>
          <a:prstGeom prst="rect">
            <a:avLst/>
          </a:prstGeom>
          <a:noFill/>
          <a:ln>
            <a:noFill/>
          </a:ln>
        </p:spPr>
        <p:txBody>
          <a:bodyPr spcFirstLastPara="1" wrap="square" lIns="91425" tIns="45700" rIns="91425" bIns="45700" anchor="b"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76" name="Google Shape;76;p9"/>
          <p:cNvSpPr txBox="1">
            <a:spLocks noGrp="1"/>
          </p:cNvSpPr>
          <p:nvPr>
            <p:ph type="ftr" idx="11"/>
          </p:nvPr>
        </p:nvSpPr>
        <p:spPr>
          <a:xfrm>
            <a:off x="5715000" y="6305550"/>
            <a:ext cx="2895600" cy="4764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77" name="Google Shape;77;p9"/>
          <p:cNvSpPr txBox="1">
            <a:spLocks noGrp="1"/>
          </p:cNvSpPr>
          <p:nvPr>
            <p:ph type="sldNum" idx="12"/>
          </p:nvPr>
        </p:nvSpPr>
        <p:spPr>
          <a:xfrm>
            <a:off x="8613648" y="6305550"/>
            <a:ext cx="457200" cy="476400"/>
          </a:xfrm>
          <a:prstGeom prst="rect">
            <a:avLst/>
          </a:prstGeom>
          <a:noFill/>
          <a:ln>
            <a:noFill/>
          </a:ln>
        </p:spPr>
        <p:txBody>
          <a:bodyPr spcFirstLastPara="1" wrap="square" lIns="91425" tIns="45700" rIns="91425" bIns="45700" anchor="b" anchorCtr="0">
            <a:noAutofit/>
          </a:bodyPr>
          <a:lstStyle>
            <a:lvl1pPr marL="0" lvl="0" indent="0" algn="ctr" rtl="0">
              <a:spcBef>
                <a:spcPts val="0"/>
              </a:spcBef>
              <a:buNone/>
              <a:defRPr/>
            </a:lvl1pPr>
            <a:lvl2pPr marL="0" lvl="1" indent="0" algn="ctr" rtl="0">
              <a:spcBef>
                <a:spcPts val="0"/>
              </a:spcBef>
              <a:buNone/>
              <a:defRPr/>
            </a:lvl2pPr>
            <a:lvl3pPr marL="0" lvl="2" indent="0" algn="ctr" rtl="0">
              <a:spcBef>
                <a:spcPts val="0"/>
              </a:spcBef>
              <a:buNone/>
              <a:defRPr/>
            </a:lvl3pPr>
            <a:lvl4pPr marL="0" lvl="3" indent="0" algn="ctr" rtl="0">
              <a:spcBef>
                <a:spcPts val="0"/>
              </a:spcBef>
              <a:buNone/>
              <a:defRPr/>
            </a:lvl4pPr>
            <a:lvl5pPr marL="0" lvl="4" indent="0" algn="ctr" rtl="0">
              <a:spcBef>
                <a:spcPts val="0"/>
              </a:spcBef>
              <a:buNone/>
              <a:defRPr/>
            </a:lvl5pPr>
            <a:lvl6pPr marL="0" lvl="5" indent="0" algn="ctr" rtl="0">
              <a:spcBef>
                <a:spcPts val="0"/>
              </a:spcBef>
              <a:buNone/>
              <a:defRPr/>
            </a:lvl6pPr>
            <a:lvl7pPr marL="0" lvl="6" indent="0" algn="ctr" rtl="0">
              <a:spcBef>
                <a:spcPts val="0"/>
              </a:spcBef>
              <a:buNone/>
              <a:defRPr/>
            </a:lvl7pPr>
            <a:lvl8pPr marL="0" lvl="7" indent="0" algn="ctr" rtl="0">
              <a:spcBef>
                <a:spcPts val="0"/>
              </a:spcBef>
              <a:buNone/>
              <a:defRPr/>
            </a:lvl8pPr>
            <a:lvl9pPr marL="0" lvl="8" indent="0" algn="ctr" rtl="0">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78"/>
        <p:cNvGrpSpPr/>
        <p:nvPr/>
      </p:nvGrpSpPr>
      <p:grpSpPr>
        <a:xfrm>
          <a:off x="0" y="0"/>
          <a:ext cx="0" cy="0"/>
          <a:chOff x="0" y="0"/>
          <a:chExt cx="0" cy="0"/>
        </a:xfrm>
      </p:grpSpPr>
      <p:sp>
        <p:nvSpPr>
          <p:cNvPr id="79" name="Google Shape;79;p10"/>
          <p:cNvSpPr txBox="1">
            <a:spLocks noGrp="1"/>
          </p:cNvSpPr>
          <p:nvPr>
            <p:ph type="title"/>
          </p:nvPr>
        </p:nvSpPr>
        <p:spPr>
          <a:xfrm>
            <a:off x="5886896" y="1066800"/>
            <a:ext cx="2743200" cy="19812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Clr>
                <a:srgbClr val="562214"/>
              </a:buClr>
              <a:buSzPts val="2100"/>
              <a:buFont typeface="Gill Sans"/>
              <a:buNone/>
              <a:defRPr sz="2100" b="1"/>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80" name="Google Shape;80;p10"/>
          <p:cNvSpPr txBox="1">
            <a:spLocks noGrp="1"/>
          </p:cNvSpPr>
          <p:nvPr>
            <p:ph type="dt" idx="10"/>
          </p:nvPr>
        </p:nvSpPr>
        <p:spPr>
          <a:xfrm>
            <a:off x="3581400" y="6305550"/>
            <a:ext cx="2133600" cy="476400"/>
          </a:xfrm>
          <a:prstGeom prst="rect">
            <a:avLst/>
          </a:prstGeom>
          <a:noFill/>
          <a:ln>
            <a:noFill/>
          </a:ln>
        </p:spPr>
        <p:txBody>
          <a:bodyPr spcFirstLastPara="1" wrap="square" lIns="91425" tIns="45700" rIns="91425" bIns="45700" anchor="b"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81" name="Google Shape;81;p10"/>
          <p:cNvSpPr txBox="1">
            <a:spLocks noGrp="1"/>
          </p:cNvSpPr>
          <p:nvPr>
            <p:ph type="ftr" idx="11"/>
          </p:nvPr>
        </p:nvSpPr>
        <p:spPr>
          <a:xfrm>
            <a:off x="5715000" y="6305550"/>
            <a:ext cx="2895600" cy="4764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82" name="Google Shape;82;p10"/>
          <p:cNvSpPr txBox="1">
            <a:spLocks noGrp="1"/>
          </p:cNvSpPr>
          <p:nvPr>
            <p:ph type="sldNum" idx="12"/>
          </p:nvPr>
        </p:nvSpPr>
        <p:spPr>
          <a:xfrm>
            <a:off x="8613648" y="6305550"/>
            <a:ext cx="457200" cy="476400"/>
          </a:xfrm>
          <a:prstGeom prst="rect">
            <a:avLst/>
          </a:prstGeom>
          <a:noFill/>
          <a:ln>
            <a:noFill/>
          </a:ln>
        </p:spPr>
        <p:txBody>
          <a:bodyPr spcFirstLastPara="1" wrap="square" lIns="91425" tIns="45700" rIns="91425" bIns="45700" anchor="b" anchorCtr="0">
            <a:noAutofit/>
          </a:bodyPr>
          <a:lstStyle>
            <a:lvl1pPr marL="0" lvl="0" indent="0" algn="ctr" rtl="0">
              <a:spcBef>
                <a:spcPts val="0"/>
              </a:spcBef>
              <a:buNone/>
              <a:defRPr/>
            </a:lvl1pPr>
            <a:lvl2pPr marL="0" lvl="1" indent="0" algn="ctr" rtl="0">
              <a:spcBef>
                <a:spcPts val="0"/>
              </a:spcBef>
              <a:buNone/>
              <a:defRPr/>
            </a:lvl2pPr>
            <a:lvl3pPr marL="0" lvl="2" indent="0" algn="ctr" rtl="0">
              <a:spcBef>
                <a:spcPts val="0"/>
              </a:spcBef>
              <a:buNone/>
              <a:defRPr/>
            </a:lvl3pPr>
            <a:lvl4pPr marL="0" lvl="3" indent="0" algn="ctr" rtl="0">
              <a:spcBef>
                <a:spcPts val="0"/>
              </a:spcBef>
              <a:buNone/>
              <a:defRPr/>
            </a:lvl4pPr>
            <a:lvl5pPr marL="0" lvl="4" indent="0" algn="ctr" rtl="0">
              <a:spcBef>
                <a:spcPts val="0"/>
              </a:spcBef>
              <a:buNone/>
              <a:defRPr/>
            </a:lvl5pPr>
            <a:lvl6pPr marL="0" lvl="5" indent="0" algn="ctr" rtl="0">
              <a:spcBef>
                <a:spcPts val="0"/>
              </a:spcBef>
              <a:buNone/>
              <a:defRPr/>
            </a:lvl6pPr>
            <a:lvl7pPr marL="0" lvl="6" indent="0" algn="ctr" rtl="0">
              <a:spcBef>
                <a:spcPts val="0"/>
              </a:spcBef>
              <a:buNone/>
              <a:defRPr/>
            </a:lvl7pPr>
            <a:lvl8pPr marL="0" lvl="7" indent="0" algn="ctr" rtl="0">
              <a:spcBef>
                <a:spcPts val="0"/>
              </a:spcBef>
              <a:buNone/>
              <a:defRPr/>
            </a:lvl8pPr>
            <a:lvl9pPr marL="0" lvl="8" indent="0" algn="ctr" rtl="0">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83" name="Google Shape;83;p10"/>
          <p:cNvSpPr/>
          <p:nvPr/>
        </p:nvSpPr>
        <p:spPr>
          <a:xfrm>
            <a:off x="762000" y="1066800"/>
            <a:ext cx="4572000" cy="4572000"/>
          </a:xfrm>
          <a:prstGeom prst="rect">
            <a:avLst/>
          </a:prstGeom>
          <a:solidFill>
            <a:srgbClr val="FFFFFF"/>
          </a:solidFill>
          <a:ln w="88900" cap="sq" cmpd="sng">
            <a:solidFill>
              <a:srgbClr val="FFFFFF"/>
            </a:solidFill>
            <a:prstDash val="solid"/>
            <a:miter lim="800000"/>
            <a:headEnd type="none" w="sm" len="sm"/>
            <a:tailEnd type="none" w="sm" len="sm"/>
          </a:ln>
          <a:effectLst>
            <a:outerShdw blurRad="55500" dist="18500" dir="5400000" algn="tl" rotWithShape="0">
              <a:srgbClr val="000000">
                <a:alpha val="34900"/>
              </a:srgbClr>
            </a:outerShdw>
          </a:effectLst>
        </p:spPr>
        <p:txBody>
          <a:bodyPr spcFirstLastPara="1" wrap="square" lIns="91425" tIns="274300" rIns="91425" bIns="45700" anchor="t" anchorCtr="0">
            <a:noAutofit/>
          </a:bodyPr>
          <a:lstStyle/>
          <a:p>
            <a:pPr marL="0" marR="0" lvl="0" indent="0" algn="l" rtl="0">
              <a:lnSpc>
                <a:spcPct val="93750"/>
              </a:lnSpc>
              <a:spcBef>
                <a:spcPts val="0"/>
              </a:spcBef>
              <a:spcAft>
                <a:spcPts val="0"/>
              </a:spcAft>
              <a:buClr>
                <a:schemeClr val="accent1"/>
              </a:buClr>
              <a:buSzPts val="2560"/>
              <a:buFont typeface="Noto Sans Symbols"/>
              <a:buNone/>
            </a:pPr>
            <a:endParaRPr sz="3200" b="0" i="0" u="none" strike="noStrike" cap="none">
              <a:solidFill>
                <a:schemeClr val="dk1"/>
              </a:solidFill>
              <a:latin typeface="Gill Sans"/>
              <a:ea typeface="Gill Sans"/>
              <a:cs typeface="Gill Sans"/>
              <a:sym typeface="Gill Sans"/>
            </a:endParaRPr>
          </a:p>
        </p:txBody>
      </p:sp>
      <p:sp>
        <p:nvSpPr>
          <p:cNvPr id="84" name="Google Shape;84;p10"/>
          <p:cNvSpPr>
            <a:spLocks noGrp="1"/>
          </p:cNvSpPr>
          <p:nvPr>
            <p:ph type="pic" idx="2"/>
          </p:nvPr>
        </p:nvSpPr>
        <p:spPr>
          <a:xfrm>
            <a:off x="838200" y="1143003"/>
            <a:ext cx="4419600" cy="3514500"/>
          </a:xfrm>
          <a:prstGeom prst="roundRect">
            <a:avLst>
              <a:gd name="adj" fmla="val 783"/>
            </a:avLst>
          </a:prstGeom>
          <a:solidFill>
            <a:schemeClr val="lt2"/>
          </a:solidFill>
          <a:ln>
            <a:noFill/>
          </a:ln>
        </p:spPr>
      </p:sp>
      <p:sp>
        <p:nvSpPr>
          <p:cNvPr id="85" name="Google Shape;85;p10"/>
          <p:cNvSpPr/>
          <p:nvPr/>
        </p:nvSpPr>
        <p:spPr>
          <a:xfrm rot="-2131329">
            <a:off x="396725" y="954341"/>
            <a:ext cx="685800" cy="204310"/>
          </a:xfrm>
          <a:prstGeom prst="flowChartProcess">
            <a:avLst/>
          </a:prstGeom>
          <a:solidFill>
            <a:srgbClr val="FBFBFB">
              <a:alpha val="44710"/>
            </a:srgbClr>
          </a:solidFill>
          <a:ln w="9525" cap="rnd" cmpd="sng">
            <a:solidFill>
              <a:srgbClr val="FFFFFF"/>
            </a:solidFill>
            <a:prstDash val="solid"/>
            <a:round/>
            <a:headEnd type="none" w="sm" len="sm"/>
            <a:tailEnd type="none" w="sm" len="sm"/>
          </a:ln>
          <a:effectLst>
            <a:outerShdw blurRad="25400" dist="25400" dir="3300000" sx="96000" sy="96000" algn="tl" rotWithShape="0">
              <a:srgbClr val="EAD8B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
        <p:nvSpPr>
          <p:cNvPr id="86" name="Google Shape;86;p10"/>
          <p:cNvSpPr/>
          <p:nvPr/>
        </p:nvSpPr>
        <p:spPr>
          <a:xfrm rot="2103354" flipH="1">
            <a:off x="5003667" y="936786"/>
            <a:ext cx="649224" cy="204310"/>
          </a:xfrm>
          <a:prstGeom prst="flowChartProcess">
            <a:avLst/>
          </a:prstGeom>
          <a:solidFill>
            <a:srgbClr val="FBFBFB">
              <a:alpha val="44710"/>
            </a:srgbClr>
          </a:solidFill>
          <a:ln w="9525" cap="rnd" cmpd="sng">
            <a:solidFill>
              <a:srgbClr val="FFFFFF"/>
            </a:solidFill>
            <a:prstDash val="solid"/>
            <a:round/>
            <a:headEnd type="none" w="sm" len="sm"/>
            <a:tailEnd type="none" w="sm" len="sm"/>
          </a:ln>
          <a:effectLst>
            <a:outerShdw blurRad="25400" dist="25400" dir="3300000" sx="96000" sy="96000" algn="tl" rotWithShape="0">
              <a:schemeClr val="lt2">
                <a:alpha val="20000"/>
              </a:scheme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
        <p:nvSpPr>
          <p:cNvPr id="87" name="Google Shape;87;p10"/>
          <p:cNvSpPr txBox="1">
            <a:spLocks noGrp="1"/>
          </p:cNvSpPr>
          <p:nvPr>
            <p:ph type="body" idx="1"/>
          </p:nvPr>
        </p:nvSpPr>
        <p:spPr>
          <a:xfrm>
            <a:off x="838200" y="4800600"/>
            <a:ext cx="4419600" cy="762000"/>
          </a:xfrm>
          <a:prstGeom prst="rect">
            <a:avLst/>
          </a:prstGeom>
          <a:noFill/>
          <a:ln>
            <a:noFill/>
          </a:ln>
        </p:spPr>
        <p:txBody>
          <a:bodyPr spcFirstLastPara="1" wrap="square" lIns="91425" tIns="45700" rIns="91425" bIns="45700" anchor="ctr" anchorCtr="0">
            <a:normAutofit/>
          </a:bodyPr>
          <a:lstStyle>
            <a:lvl1pPr marL="457200" lvl="0" indent="-228600" algn="l" rtl="0">
              <a:lnSpc>
                <a:spcPct val="114285"/>
              </a:lnSpc>
              <a:spcBef>
                <a:spcPts val="0"/>
              </a:spcBef>
              <a:spcAft>
                <a:spcPts val="0"/>
              </a:spcAft>
              <a:buSzPts val="1120"/>
              <a:buNone/>
              <a:defRPr sz="1400">
                <a:solidFill>
                  <a:srgbClr val="777777"/>
                </a:solidFill>
              </a:defRPr>
            </a:lvl1pPr>
            <a:lvl2pPr marL="914400" lvl="1" indent="-304800" algn="l" rtl="0">
              <a:lnSpc>
                <a:spcPct val="100000"/>
              </a:lnSpc>
              <a:spcBef>
                <a:spcPts val="550"/>
              </a:spcBef>
              <a:spcAft>
                <a:spcPts val="0"/>
              </a:spcAft>
              <a:buSzPts val="1200"/>
              <a:buChar char="◦"/>
              <a:defRPr sz="1200"/>
            </a:lvl2pPr>
            <a:lvl3pPr marL="1371600" lvl="2" indent="-292100" algn="l" rtl="0">
              <a:lnSpc>
                <a:spcPct val="100000"/>
              </a:lnSpc>
              <a:spcBef>
                <a:spcPts val="200"/>
              </a:spcBef>
              <a:spcAft>
                <a:spcPts val="0"/>
              </a:spcAft>
              <a:buSzPts val="1000"/>
              <a:buChar char="●"/>
              <a:defRPr sz="1000"/>
            </a:lvl3pPr>
            <a:lvl4pPr marL="1828800" lvl="3" indent="-285750" algn="l" rtl="0">
              <a:lnSpc>
                <a:spcPct val="100000"/>
              </a:lnSpc>
              <a:spcBef>
                <a:spcPts val="180"/>
              </a:spcBef>
              <a:spcAft>
                <a:spcPts val="0"/>
              </a:spcAft>
              <a:buSzPts val="900"/>
              <a:buChar char="●"/>
              <a:defRPr sz="900"/>
            </a:lvl4pPr>
            <a:lvl5pPr marL="2286000" lvl="4" indent="-285750" algn="l" rtl="0">
              <a:lnSpc>
                <a:spcPct val="100000"/>
              </a:lnSpc>
              <a:spcBef>
                <a:spcPts val="180"/>
              </a:spcBef>
              <a:spcAft>
                <a:spcPts val="0"/>
              </a:spcAft>
              <a:buSzPts val="900"/>
              <a:buChar char="●"/>
              <a:defRPr sz="900"/>
            </a:lvl5pPr>
            <a:lvl6pPr marL="2743200" lvl="5" indent="-342900" algn="l" rtl="0">
              <a:lnSpc>
                <a:spcPct val="100000"/>
              </a:lnSpc>
              <a:spcBef>
                <a:spcPts val="360"/>
              </a:spcBef>
              <a:spcAft>
                <a:spcPts val="0"/>
              </a:spcAft>
              <a:buSzPts val="1800"/>
              <a:buChar char="●"/>
              <a:defRPr/>
            </a:lvl6pPr>
            <a:lvl7pPr marL="3200400" lvl="6" indent="-342900" algn="l" rtl="0">
              <a:lnSpc>
                <a:spcPct val="100000"/>
              </a:lnSpc>
              <a:spcBef>
                <a:spcPts val="360"/>
              </a:spcBef>
              <a:spcAft>
                <a:spcPts val="0"/>
              </a:spcAft>
              <a:buSzPts val="1800"/>
              <a:buChar char="●"/>
              <a:defRPr/>
            </a:lvl7pPr>
            <a:lvl8pPr marL="3657600" lvl="7" indent="-342900" algn="l" rtl="0">
              <a:lnSpc>
                <a:spcPct val="100000"/>
              </a:lnSpc>
              <a:spcBef>
                <a:spcPts val="360"/>
              </a:spcBef>
              <a:spcAft>
                <a:spcPts val="0"/>
              </a:spcAft>
              <a:buSzPts val="1800"/>
              <a:buChar char="●"/>
              <a:defRPr/>
            </a:lvl8pPr>
            <a:lvl9pPr marL="4114800" lvl="8" indent="-342900" algn="l" rtl="0">
              <a:lnSpc>
                <a:spcPct val="100000"/>
              </a:lnSpc>
              <a:spcBef>
                <a:spcPts val="360"/>
              </a:spcBef>
              <a:spcAft>
                <a:spcPts val="0"/>
              </a:spcAft>
              <a:buSzPts val="1800"/>
              <a:buChar char="●"/>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8"/>
        <p:cNvGrpSpPr/>
        <p:nvPr/>
      </p:nvGrpSpPr>
      <p:grpSpPr>
        <a:xfrm>
          <a:off x="0" y="0"/>
          <a:ext cx="0" cy="0"/>
          <a:chOff x="0" y="0"/>
          <a:chExt cx="0" cy="0"/>
        </a:xfrm>
      </p:grpSpPr>
      <p:sp>
        <p:nvSpPr>
          <p:cNvPr id="89" name="Google Shape;89;p11"/>
          <p:cNvSpPr txBox="1">
            <a:spLocks noGrp="1"/>
          </p:cNvSpPr>
          <p:nvPr>
            <p:ph type="title"/>
          </p:nvPr>
        </p:nvSpPr>
        <p:spPr>
          <a:xfrm>
            <a:off x="1435608" y="274638"/>
            <a:ext cx="7498200" cy="1143000"/>
          </a:xfrm>
          <a:prstGeom prst="rect">
            <a:avLst/>
          </a:prstGeom>
          <a:noFill/>
          <a:ln>
            <a:noFill/>
          </a:ln>
        </p:spPr>
        <p:txBody>
          <a:bodyPr spcFirstLastPara="1" wrap="square" lIns="91425" tIns="45700" rIns="91425" bIns="45700" anchor="ctr" anchorCtr="0">
            <a:normAutofit/>
          </a:bodyPr>
          <a:lstStyle>
            <a:lvl1pPr lvl="0" algn="l" rtl="0">
              <a:spcBef>
                <a:spcPts val="0"/>
              </a:spcBef>
              <a:spcAft>
                <a:spcPts val="0"/>
              </a:spcAft>
              <a:buClr>
                <a:srgbClr val="562214"/>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90" name="Google Shape;90;p11"/>
          <p:cNvSpPr txBox="1">
            <a:spLocks noGrp="1"/>
          </p:cNvSpPr>
          <p:nvPr>
            <p:ph type="body" idx="1"/>
          </p:nvPr>
        </p:nvSpPr>
        <p:spPr>
          <a:xfrm rot="5400000">
            <a:off x="2784288" y="99000"/>
            <a:ext cx="4800600" cy="7498200"/>
          </a:xfrm>
          <a:prstGeom prst="rect">
            <a:avLst/>
          </a:prstGeom>
          <a:noFill/>
          <a:ln>
            <a:noFill/>
          </a:ln>
        </p:spPr>
        <p:txBody>
          <a:bodyPr spcFirstLastPara="1" wrap="square" lIns="91425" tIns="45700" rIns="91425" bIns="45700" anchor="t" anchorCtr="0">
            <a:normAutofit/>
          </a:bodyPr>
          <a:lstStyle>
            <a:lvl1pPr marL="457200" lvl="0" indent="-320040" algn="l" rtl="0">
              <a:lnSpc>
                <a:spcPct val="100000"/>
              </a:lnSpc>
              <a:spcBef>
                <a:spcPts val="600"/>
              </a:spcBef>
              <a:spcAft>
                <a:spcPts val="0"/>
              </a:spcAft>
              <a:buSzPts val="1440"/>
              <a:buChar char="⚫"/>
              <a:defRPr/>
            </a:lvl1pPr>
            <a:lvl2pPr marL="914400" lvl="1" indent="-342900" algn="l" rtl="0">
              <a:lnSpc>
                <a:spcPct val="100000"/>
              </a:lnSpc>
              <a:spcBef>
                <a:spcPts val="550"/>
              </a:spcBef>
              <a:spcAft>
                <a:spcPts val="0"/>
              </a:spcAft>
              <a:buSzPts val="1800"/>
              <a:buChar char="◦"/>
              <a:defRPr/>
            </a:lvl2pPr>
            <a:lvl3pPr marL="1371600" lvl="2" indent="-342900" algn="l" rtl="0">
              <a:lnSpc>
                <a:spcPct val="100000"/>
              </a:lnSpc>
              <a:spcBef>
                <a:spcPts val="360"/>
              </a:spcBef>
              <a:spcAft>
                <a:spcPts val="0"/>
              </a:spcAft>
              <a:buSzPts val="1800"/>
              <a:buChar char="●"/>
              <a:defRPr/>
            </a:lvl3pPr>
            <a:lvl4pPr marL="1828800" lvl="3" indent="-342900" algn="l" rtl="0">
              <a:lnSpc>
                <a:spcPct val="100000"/>
              </a:lnSpc>
              <a:spcBef>
                <a:spcPts val="360"/>
              </a:spcBef>
              <a:spcAft>
                <a:spcPts val="0"/>
              </a:spcAft>
              <a:buSzPts val="1800"/>
              <a:buChar char="●"/>
              <a:defRPr/>
            </a:lvl4pPr>
            <a:lvl5pPr marL="2286000" lvl="4" indent="-342900" algn="l" rtl="0">
              <a:lnSpc>
                <a:spcPct val="100000"/>
              </a:lnSpc>
              <a:spcBef>
                <a:spcPts val="360"/>
              </a:spcBef>
              <a:spcAft>
                <a:spcPts val="0"/>
              </a:spcAft>
              <a:buSzPts val="1800"/>
              <a:buChar char="●"/>
              <a:defRPr/>
            </a:lvl5pPr>
            <a:lvl6pPr marL="2743200" lvl="5" indent="-342900" algn="l" rtl="0">
              <a:lnSpc>
                <a:spcPct val="100000"/>
              </a:lnSpc>
              <a:spcBef>
                <a:spcPts val="360"/>
              </a:spcBef>
              <a:spcAft>
                <a:spcPts val="0"/>
              </a:spcAft>
              <a:buSzPts val="1800"/>
              <a:buChar char="●"/>
              <a:defRPr/>
            </a:lvl6pPr>
            <a:lvl7pPr marL="3200400" lvl="6" indent="-342900" algn="l" rtl="0">
              <a:lnSpc>
                <a:spcPct val="100000"/>
              </a:lnSpc>
              <a:spcBef>
                <a:spcPts val="360"/>
              </a:spcBef>
              <a:spcAft>
                <a:spcPts val="0"/>
              </a:spcAft>
              <a:buSzPts val="1800"/>
              <a:buChar char="●"/>
              <a:defRPr/>
            </a:lvl7pPr>
            <a:lvl8pPr marL="3657600" lvl="7" indent="-342900" algn="l" rtl="0">
              <a:lnSpc>
                <a:spcPct val="100000"/>
              </a:lnSpc>
              <a:spcBef>
                <a:spcPts val="360"/>
              </a:spcBef>
              <a:spcAft>
                <a:spcPts val="0"/>
              </a:spcAft>
              <a:buSzPts val="1800"/>
              <a:buChar char="●"/>
              <a:defRPr/>
            </a:lvl8pPr>
            <a:lvl9pPr marL="4114800" lvl="8" indent="-342900" algn="l" rtl="0">
              <a:lnSpc>
                <a:spcPct val="100000"/>
              </a:lnSpc>
              <a:spcBef>
                <a:spcPts val="360"/>
              </a:spcBef>
              <a:spcAft>
                <a:spcPts val="0"/>
              </a:spcAft>
              <a:buSzPts val="1800"/>
              <a:buChar char="●"/>
              <a:defRPr/>
            </a:lvl9pPr>
          </a:lstStyle>
          <a:p>
            <a:endParaRPr/>
          </a:p>
        </p:txBody>
      </p:sp>
      <p:sp>
        <p:nvSpPr>
          <p:cNvPr id="91" name="Google Shape;91;p11"/>
          <p:cNvSpPr txBox="1">
            <a:spLocks noGrp="1"/>
          </p:cNvSpPr>
          <p:nvPr>
            <p:ph type="dt" idx="10"/>
          </p:nvPr>
        </p:nvSpPr>
        <p:spPr>
          <a:xfrm>
            <a:off x="3581400" y="6305550"/>
            <a:ext cx="2133600" cy="476400"/>
          </a:xfrm>
          <a:prstGeom prst="rect">
            <a:avLst/>
          </a:prstGeom>
          <a:noFill/>
          <a:ln>
            <a:noFill/>
          </a:ln>
        </p:spPr>
        <p:txBody>
          <a:bodyPr spcFirstLastPara="1" wrap="square" lIns="91425" tIns="45700" rIns="91425" bIns="45700" anchor="b"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92" name="Google Shape;92;p11"/>
          <p:cNvSpPr txBox="1">
            <a:spLocks noGrp="1"/>
          </p:cNvSpPr>
          <p:nvPr>
            <p:ph type="ftr" idx="11"/>
          </p:nvPr>
        </p:nvSpPr>
        <p:spPr>
          <a:xfrm>
            <a:off x="5715000" y="6305550"/>
            <a:ext cx="2895600" cy="4764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93" name="Google Shape;93;p11"/>
          <p:cNvSpPr txBox="1">
            <a:spLocks noGrp="1"/>
          </p:cNvSpPr>
          <p:nvPr>
            <p:ph type="sldNum" idx="12"/>
          </p:nvPr>
        </p:nvSpPr>
        <p:spPr>
          <a:xfrm>
            <a:off x="8613648" y="6305550"/>
            <a:ext cx="457200" cy="476400"/>
          </a:xfrm>
          <a:prstGeom prst="rect">
            <a:avLst/>
          </a:prstGeom>
          <a:noFill/>
          <a:ln>
            <a:noFill/>
          </a:ln>
        </p:spPr>
        <p:txBody>
          <a:bodyPr spcFirstLastPara="1" wrap="square" lIns="91425" tIns="45700" rIns="91425" bIns="45700" anchor="b" anchorCtr="0">
            <a:noAutofit/>
          </a:bodyPr>
          <a:lstStyle>
            <a:lvl1pPr marL="0" lvl="0" indent="0" algn="ctr" rtl="0">
              <a:spcBef>
                <a:spcPts val="0"/>
              </a:spcBef>
              <a:buNone/>
              <a:defRPr/>
            </a:lvl1pPr>
            <a:lvl2pPr marL="0" lvl="1" indent="0" algn="ctr" rtl="0">
              <a:spcBef>
                <a:spcPts val="0"/>
              </a:spcBef>
              <a:buNone/>
              <a:defRPr/>
            </a:lvl2pPr>
            <a:lvl3pPr marL="0" lvl="2" indent="0" algn="ctr" rtl="0">
              <a:spcBef>
                <a:spcPts val="0"/>
              </a:spcBef>
              <a:buNone/>
              <a:defRPr/>
            </a:lvl3pPr>
            <a:lvl4pPr marL="0" lvl="3" indent="0" algn="ctr" rtl="0">
              <a:spcBef>
                <a:spcPts val="0"/>
              </a:spcBef>
              <a:buNone/>
              <a:defRPr/>
            </a:lvl4pPr>
            <a:lvl5pPr marL="0" lvl="4" indent="0" algn="ctr" rtl="0">
              <a:spcBef>
                <a:spcPts val="0"/>
              </a:spcBef>
              <a:buNone/>
              <a:defRPr/>
            </a:lvl5pPr>
            <a:lvl6pPr marL="0" lvl="5" indent="0" algn="ctr" rtl="0">
              <a:spcBef>
                <a:spcPts val="0"/>
              </a:spcBef>
              <a:buNone/>
              <a:defRPr/>
            </a:lvl6pPr>
            <a:lvl7pPr marL="0" lvl="6" indent="0" algn="ctr" rtl="0">
              <a:spcBef>
                <a:spcPts val="0"/>
              </a:spcBef>
              <a:buNone/>
              <a:defRPr/>
            </a:lvl7pPr>
            <a:lvl8pPr marL="0" lvl="7" indent="0" algn="ctr" rtl="0">
              <a:spcBef>
                <a:spcPts val="0"/>
              </a:spcBef>
              <a:buNone/>
              <a:defRPr/>
            </a:lvl8pPr>
            <a:lvl9pPr marL="0" lvl="8" indent="0" algn="ctr" rtl="0">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4"/>
        <p:cNvGrpSpPr/>
        <p:nvPr/>
      </p:nvGrpSpPr>
      <p:grpSpPr>
        <a:xfrm>
          <a:off x="0" y="0"/>
          <a:ext cx="0" cy="0"/>
          <a:chOff x="0" y="0"/>
          <a:chExt cx="0" cy="0"/>
        </a:xfrm>
      </p:grpSpPr>
      <p:sp>
        <p:nvSpPr>
          <p:cNvPr id="95" name="Google Shape;95;p12"/>
          <p:cNvSpPr txBox="1">
            <a:spLocks noGrp="1"/>
          </p:cNvSpPr>
          <p:nvPr>
            <p:ph type="title"/>
          </p:nvPr>
        </p:nvSpPr>
        <p:spPr>
          <a:xfrm rot="5400000">
            <a:off x="4846650" y="2285989"/>
            <a:ext cx="5851500" cy="1828800"/>
          </a:xfrm>
          <a:prstGeom prst="rect">
            <a:avLst/>
          </a:prstGeom>
          <a:noFill/>
          <a:ln>
            <a:noFill/>
          </a:ln>
        </p:spPr>
        <p:txBody>
          <a:bodyPr spcFirstLastPara="1" wrap="square" lIns="91425" tIns="45700" rIns="91425" bIns="45700" anchor="ctr" anchorCtr="0">
            <a:normAutofit/>
          </a:bodyPr>
          <a:lstStyle>
            <a:lvl1pPr lvl="0" algn="l" rtl="0">
              <a:spcBef>
                <a:spcPts val="0"/>
              </a:spcBef>
              <a:spcAft>
                <a:spcPts val="0"/>
              </a:spcAft>
              <a:buClr>
                <a:srgbClr val="562214"/>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96" name="Google Shape;96;p12"/>
          <p:cNvSpPr txBox="1">
            <a:spLocks noGrp="1"/>
          </p:cNvSpPr>
          <p:nvPr>
            <p:ph type="body" idx="1"/>
          </p:nvPr>
        </p:nvSpPr>
        <p:spPr>
          <a:xfrm rot="5400000">
            <a:off x="998550" y="419090"/>
            <a:ext cx="5851500" cy="5562600"/>
          </a:xfrm>
          <a:prstGeom prst="rect">
            <a:avLst/>
          </a:prstGeom>
          <a:noFill/>
          <a:ln>
            <a:noFill/>
          </a:ln>
        </p:spPr>
        <p:txBody>
          <a:bodyPr spcFirstLastPara="1" wrap="square" lIns="91425" tIns="45700" rIns="91425" bIns="45700" anchor="t" anchorCtr="0">
            <a:normAutofit/>
          </a:bodyPr>
          <a:lstStyle>
            <a:lvl1pPr marL="457200" lvl="0" indent="-320040" algn="l" rtl="0">
              <a:lnSpc>
                <a:spcPct val="100000"/>
              </a:lnSpc>
              <a:spcBef>
                <a:spcPts val="600"/>
              </a:spcBef>
              <a:spcAft>
                <a:spcPts val="0"/>
              </a:spcAft>
              <a:buSzPts val="1440"/>
              <a:buChar char="⚫"/>
              <a:defRPr/>
            </a:lvl1pPr>
            <a:lvl2pPr marL="914400" lvl="1" indent="-342900" algn="l" rtl="0">
              <a:lnSpc>
                <a:spcPct val="100000"/>
              </a:lnSpc>
              <a:spcBef>
                <a:spcPts val="550"/>
              </a:spcBef>
              <a:spcAft>
                <a:spcPts val="0"/>
              </a:spcAft>
              <a:buSzPts val="1800"/>
              <a:buChar char="◦"/>
              <a:defRPr/>
            </a:lvl2pPr>
            <a:lvl3pPr marL="1371600" lvl="2" indent="-342900" algn="l" rtl="0">
              <a:lnSpc>
                <a:spcPct val="100000"/>
              </a:lnSpc>
              <a:spcBef>
                <a:spcPts val="360"/>
              </a:spcBef>
              <a:spcAft>
                <a:spcPts val="0"/>
              </a:spcAft>
              <a:buSzPts val="1800"/>
              <a:buChar char="●"/>
              <a:defRPr/>
            </a:lvl3pPr>
            <a:lvl4pPr marL="1828800" lvl="3" indent="-342900" algn="l" rtl="0">
              <a:lnSpc>
                <a:spcPct val="100000"/>
              </a:lnSpc>
              <a:spcBef>
                <a:spcPts val="360"/>
              </a:spcBef>
              <a:spcAft>
                <a:spcPts val="0"/>
              </a:spcAft>
              <a:buSzPts val="1800"/>
              <a:buChar char="●"/>
              <a:defRPr/>
            </a:lvl4pPr>
            <a:lvl5pPr marL="2286000" lvl="4" indent="-342900" algn="l" rtl="0">
              <a:lnSpc>
                <a:spcPct val="100000"/>
              </a:lnSpc>
              <a:spcBef>
                <a:spcPts val="360"/>
              </a:spcBef>
              <a:spcAft>
                <a:spcPts val="0"/>
              </a:spcAft>
              <a:buSzPts val="1800"/>
              <a:buChar char="●"/>
              <a:defRPr/>
            </a:lvl5pPr>
            <a:lvl6pPr marL="2743200" lvl="5" indent="-342900" algn="l" rtl="0">
              <a:lnSpc>
                <a:spcPct val="100000"/>
              </a:lnSpc>
              <a:spcBef>
                <a:spcPts val="360"/>
              </a:spcBef>
              <a:spcAft>
                <a:spcPts val="0"/>
              </a:spcAft>
              <a:buSzPts val="1800"/>
              <a:buChar char="●"/>
              <a:defRPr/>
            </a:lvl6pPr>
            <a:lvl7pPr marL="3200400" lvl="6" indent="-342900" algn="l" rtl="0">
              <a:lnSpc>
                <a:spcPct val="100000"/>
              </a:lnSpc>
              <a:spcBef>
                <a:spcPts val="360"/>
              </a:spcBef>
              <a:spcAft>
                <a:spcPts val="0"/>
              </a:spcAft>
              <a:buSzPts val="1800"/>
              <a:buChar char="●"/>
              <a:defRPr/>
            </a:lvl7pPr>
            <a:lvl8pPr marL="3657600" lvl="7" indent="-342900" algn="l" rtl="0">
              <a:lnSpc>
                <a:spcPct val="100000"/>
              </a:lnSpc>
              <a:spcBef>
                <a:spcPts val="360"/>
              </a:spcBef>
              <a:spcAft>
                <a:spcPts val="0"/>
              </a:spcAft>
              <a:buSzPts val="1800"/>
              <a:buChar char="●"/>
              <a:defRPr/>
            </a:lvl8pPr>
            <a:lvl9pPr marL="4114800" lvl="8" indent="-342900" algn="l" rtl="0">
              <a:lnSpc>
                <a:spcPct val="100000"/>
              </a:lnSpc>
              <a:spcBef>
                <a:spcPts val="360"/>
              </a:spcBef>
              <a:spcAft>
                <a:spcPts val="0"/>
              </a:spcAft>
              <a:buSzPts val="1800"/>
              <a:buChar char="●"/>
              <a:defRPr/>
            </a:lvl9pPr>
          </a:lstStyle>
          <a:p>
            <a:endParaRPr/>
          </a:p>
        </p:txBody>
      </p:sp>
      <p:sp>
        <p:nvSpPr>
          <p:cNvPr id="97" name="Google Shape;97;p12"/>
          <p:cNvSpPr txBox="1">
            <a:spLocks noGrp="1"/>
          </p:cNvSpPr>
          <p:nvPr>
            <p:ph type="dt" idx="10"/>
          </p:nvPr>
        </p:nvSpPr>
        <p:spPr>
          <a:xfrm>
            <a:off x="3581400" y="6305550"/>
            <a:ext cx="2133600" cy="476400"/>
          </a:xfrm>
          <a:prstGeom prst="rect">
            <a:avLst/>
          </a:prstGeom>
          <a:noFill/>
          <a:ln>
            <a:noFill/>
          </a:ln>
        </p:spPr>
        <p:txBody>
          <a:bodyPr spcFirstLastPara="1" wrap="square" lIns="91425" tIns="45700" rIns="91425" bIns="45700" anchor="b"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98" name="Google Shape;98;p12"/>
          <p:cNvSpPr txBox="1">
            <a:spLocks noGrp="1"/>
          </p:cNvSpPr>
          <p:nvPr>
            <p:ph type="ftr" idx="11"/>
          </p:nvPr>
        </p:nvSpPr>
        <p:spPr>
          <a:xfrm>
            <a:off x="5715000" y="6305550"/>
            <a:ext cx="2895600" cy="4764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99" name="Google Shape;99;p12"/>
          <p:cNvSpPr txBox="1">
            <a:spLocks noGrp="1"/>
          </p:cNvSpPr>
          <p:nvPr>
            <p:ph type="sldNum" idx="12"/>
          </p:nvPr>
        </p:nvSpPr>
        <p:spPr>
          <a:xfrm>
            <a:off x="8613648" y="6305550"/>
            <a:ext cx="457200" cy="476400"/>
          </a:xfrm>
          <a:prstGeom prst="rect">
            <a:avLst/>
          </a:prstGeom>
          <a:noFill/>
          <a:ln>
            <a:noFill/>
          </a:ln>
        </p:spPr>
        <p:txBody>
          <a:bodyPr spcFirstLastPara="1" wrap="square" lIns="91425" tIns="45700" rIns="91425" bIns="45700" anchor="b" anchorCtr="0">
            <a:noAutofit/>
          </a:bodyPr>
          <a:lstStyle>
            <a:lvl1pPr marL="0" lvl="0" indent="0" algn="ctr" rtl="0">
              <a:spcBef>
                <a:spcPts val="0"/>
              </a:spcBef>
              <a:buNone/>
              <a:defRPr/>
            </a:lvl1pPr>
            <a:lvl2pPr marL="0" lvl="1" indent="0" algn="ctr" rtl="0">
              <a:spcBef>
                <a:spcPts val="0"/>
              </a:spcBef>
              <a:buNone/>
              <a:defRPr/>
            </a:lvl2pPr>
            <a:lvl3pPr marL="0" lvl="2" indent="0" algn="ctr" rtl="0">
              <a:spcBef>
                <a:spcPts val="0"/>
              </a:spcBef>
              <a:buNone/>
              <a:defRPr/>
            </a:lvl3pPr>
            <a:lvl4pPr marL="0" lvl="3" indent="0" algn="ctr" rtl="0">
              <a:spcBef>
                <a:spcPts val="0"/>
              </a:spcBef>
              <a:buNone/>
              <a:defRPr/>
            </a:lvl4pPr>
            <a:lvl5pPr marL="0" lvl="4" indent="0" algn="ctr" rtl="0">
              <a:spcBef>
                <a:spcPts val="0"/>
              </a:spcBef>
              <a:buNone/>
              <a:defRPr/>
            </a:lvl5pPr>
            <a:lvl6pPr marL="0" lvl="5" indent="0" algn="ctr" rtl="0">
              <a:spcBef>
                <a:spcPts val="0"/>
              </a:spcBef>
              <a:buNone/>
              <a:defRPr/>
            </a:lvl6pPr>
            <a:lvl7pPr marL="0" lvl="6" indent="0" algn="ctr" rtl="0">
              <a:spcBef>
                <a:spcPts val="0"/>
              </a:spcBef>
              <a:buNone/>
              <a:defRPr/>
            </a:lvl7pPr>
            <a:lvl8pPr marL="0" lvl="7" indent="0" algn="ctr" rtl="0">
              <a:spcBef>
                <a:spcPts val="0"/>
              </a:spcBef>
              <a:buNone/>
              <a:defRPr/>
            </a:lvl8pPr>
            <a:lvl9pPr marL="0" lvl="8" indent="0" algn="ctr" rtl="0">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3">
            <a:alphaModFix/>
          </a:blip>
          <a:tile tx="0" ty="0" sx="90000" sy="90000" flip="xy" algn="tl"/>
        </a:blipFill>
        <a:effectLst/>
      </p:bgPr>
    </p:bg>
    <p:spTree>
      <p:nvGrpSpPr>
        <p:cNvPr id="1" name="Shape 9"/>
        <p:cNvGrpSpPr/>
        <p:nvPr/>
      </p:nvGrpSpPr>
      <p:grpSpPr>
        <a:xfrm>
          <a:off x="0" y="0"/>
          <a:ext cx="0" cy="0"/>
          <a:chOff x="0" y="0"/>
          <a:chExt cx="0" cy="0"/>
        </a:xfrm>
      </p:grpSpPr>
      <p:sp>
        <p:nvSpPr>
          <p:cNvPr id="10" name="Google Shape;10;p1"/>
          <p:cNvSpPr/>
          <p:nvPr/>
        </p:nvSpPr>
        <p:spPr>
          <a:xfrm>
            <a:off x="-815927" y="-815922"/>
            <a:ext cx="1638900" cy="1638900"/>
          </a:xfrm>
          <a:prstGeom prst="pie">
            <a:avLst>
              <a:gd name="adj1" fmla="val 0"/>
              <a:gd name="adj2" fmla="val 5402120"/>
            </a:avLst>
          </a:prstGeom>
          <a:solidFill>
            <a:srgbClr val="FEF9F3">
              <a:alpha val="32940"/>
            </a:srgbClr>
          </a:solidFill>
          <a:ln w="9525" cap="rnd" cmpd="sng">
            <a:solidFill>
              <a:srgbClr val="D1C19D"/>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
        <p:nvSpPr>
          <p:cNvPr id="11" name="Google Shape;11;p1"/>
          <p:cNvSpPr/>
          <p:nvPr/>
        </p:nvSpPr>
        <p:spPr>
          <a:xfrm>
            <a:off x="168816" y="21102"/>
            <a:ext cx="1702200" cy="1702200"/>
          </a:xfrm>
          <a:prstGeom prst="ellipse">
            <a:avLst/>
          </a:prstGeom>
          <a:noFill/>
          <a:ln w="27300" cap="rnd" cmpd="sng">
            <a:solidFill>
              <a:srgbClr val="FFF5DB"/>
            </a:solidFill>
            <a:prstDash val="solid"/>
            <a:round/>
            <a:headEnd type="none" w="sm" len="sm"/>
            <a:tailEnd type="none" w="sm" len="sm"/>
          </a:ln>
          <a:effectLst>
            <a:outerShdw blurRad="25400" dist="25400" dir="5400000" algn="tl" rotWithShape="0">
              <a:srgbClr val="ADA48C">
                <a:alpha val="8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
        <p:nvSpPr>
          <p:cNvPr id="12" name="Google Shape;12;p1"/>
          <p:cNvSpPr/>
          <p:nvPr/>
        </p:nvSpPr>
        <p:spPr>
          <a:xfrm rot="2315726">
            <a:off x="182827" y="1055101"/>
            <a:ext cx="1125811" cy="1102759"/>
          </a:xfrm>
          <a:prstGeom prst="donut">
            <a:avLst>
              <a:gd name="adj" fmla="val 11833"/>
            </a:avLst>
          </a:prstGeom>
          <a:gradFill>
            <a:gsLst>
              <a:gs pos="0">
                <a:srgbClr val="FEFBF4">
                  <a:alpha val="69803"/>
                </a:srgbClr>
              </a:gs>
              <a:gs pos="70000">
                <a:srgbClr val="FFFDF8">
                  <a:alpha val="54901"/>
                </a:srgbClr>
              </a:gs>
              <a:gs pos="100000">
                <a:srgbClr val="EDCF8C">
                  <a:alpha val="60000"/>
                </a:srgbClr>
              </a:gs>
            </a:gsLst>
            <a:path path="circle">
              <a:fillToRect/>
            </a:path>
            <a:tileRect/>
          </a:gradFill>
          <a:ln w="9525" cap="rnd" cmpd="sng">
            <a:solidFill>
              <a:srgbClr val="C5B390"/>
            </a:solidFill>
            <a:prstDash val="solid"/>
            <a:round/>
            <a:headEnd type="none" w="sm" len="sm"/>
            <a:tailEnd type="none" w="sm" len="sm"/>
          </a:ln>
          <a:effectLst>
            <a:outerShdw blurRad="12700" dist="15000" dir="4500000" algn="tl" rotWithShape="0">
              <a:srgbClr val="564E40">
                <a:alpha val="349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
        <p:nvSpPr>
          <p:cNvPr id="13" name="Google Shape;13;p1"/>
          <p:cNvSpPr/>
          <p:nvPr/>
        </p:nvSpPr>
        <p:spPr>
          <a:xfrm>
            <a:off x="1012873" y="-54"/>
            <a:ext cx="81312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
        <p:nvSpPr>
          <p:cNvPr id="14" name="Google Shape;14;p1"/>
          <p:cNvSpPr txBox="1">
            <a:spLocks noGrp="1"/>
          </p:cNvSpPr>
          <p:nvPr>
            <p:ph type="title"/>
          </p:nvPr>
        </p:nvSpPr>
        <p:spPr>
          <a:xfrm>
            <a:off x="1435608" y="274638"/>
            <a:ext cx="7498200" cy="11430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rgbClr val="562214"/>
              </a:buClr>
              <a:buSzPts val="4300"/>
              <a:buFont typeface="Gill Sans"/>
              <a:buNone/>
              <a:defRPr sz="4300" b="0" i="0" u="none" strike="noStrike" cap="none">
                <a:solidFill>
                  <a:srgbClr val="562214"/>
                </a:solidFill>
                <a:effectLst>
                  <a:outerShdw blurRad="50000" dist="30000" dir="5400000" algn="tl" rotWithShape="0">
                    <a:srgbClr val="000000">
                      <a:alpha val="30000"/>
                    </a:srgbClr>
                  </a:outerShdw>
                </a:effectLst>
                <a:latin typeface="Gill Sans"/>
                <a:ea typeface="Gill Sans"/>
                <a:cs typeface="Gill Sans"/>
                <a:sym typeface="Gill Sans"/>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15" name="Google Shape;15;p1"/>
          <p:cNvSpPr txBox="1">
            <a:spLocks noGrp="1"/>
          </p:cNvSpPr>
          <p:nvPr>
            <p:ph type="body" idx="1"/>
          </p:nvPr>
        </p:nvSpPr>
        <p:spPr>
          <a:xfrm>
            <a:off x="1435608" y="1447800"/>
            <a:ext cx="7498200" cy="4800600"/>
          </a:xfrm>
          <a:prstGeom prst="rect">
            <a:avLst/>
          </a:prstGeom>
          <a:noFill/>
          <a:ln>
            <a:noFill/>
          </a:ln>
        </p:spPr>
        <p:txBody>
          <a:bodyPr spcFirstLastPara="1" wrap="square" lIns="91425" tIns="45700" rIns="91425" bIns="45700" anchor="t" anchorCtr="0">
            <a:normAutofit/>
          </a:bodyPr>
          <a:lstStyle>
            <a:lvl1pPr marL="457200" marR="0" lvl="0" indent="-391160" algn="l" rtl="0">
              <a:lnSpc>
                <a:spcPct val="100000"/>
              </a:lnSpc>
              <a:spcBef>
                <a:spcPts val="600"/>
              </a:spcBef>
              <a:spcAft>
                <a:spcPts val="0"/>
              </a:spcAft>
              <a:buClr>
                <a:schemeClr val="accent1"/>
              </a:buClr>
              <a:buSzPts val="2560"/>
              <a:buFont typeface="Noto Sans Symbols"/>
              <a:buChar char="⚫"/>
              <a:defRPr sz="3200" b="0" i="0" u="none" strike="noStrike" cap="none">
                <a:solidFill>
                  <a:schemeClr val="dk1"/>
                </a:solidFill>
                <a:latin typeface="Gill Sans"/>
                <a:ea typeface="Gill Sans"/>
                <a:cs typeface="Gill Sans"/>
                <a:sym typeface="Gill Sans"/>
              </a:defRPr>
            </a:lvl1pPr>
            <a:lvl2pPr marL="914400" marR="0" lvl="1" indent="-406400" algn="l" rtl="0">
              <a:lnSpc>
                <a:spcPct val="100000"/>
              </a:lnSpc>
              <a:spcBef>
                <a:spcPts val="550"/>
              </a:spcBef>
              <a:spcAft>
                <a:spcPts val="0"/>
              </a:spcAft>
              <a:buClr>
                <a:schemeClr val="accent1"/>
              </a:buClr>
              <a:buSzPts val="2800"/>
              <a:buFont typeface="Verdana"/>
              <a:buChar char="◦"/>
              <a:defRPr sz="2800" b="0" i="0" u="none" strike="noStrike" cap="none">
                <a:solidFill>
                  <a:schemeClr val="dk1"/>
                </a:solidFill>
                <a:latin typeface="Gill Sans"/>
                <a:ea typeface="Gill Sans"/>
                <a:cs typeface="Gill Sans"/>
                <a:sym typeface="Gill Sans"/>
              </a:defRPr>
            </a:lvl2pPr>
            <a:lvl3pPr marL="1371600" marR="0" lvl="2" indent="-381000" algn="l" rtl="0">
              <a:lnSpc>
                <a:spcPct val="100000"/>
              </a:lnSpc>
              <a:spcBef>
                <a:spcPts val="480"/>
              </a:spcBef>
              <a:spcAft>
                <a:spcPts val="0"/>
              </a:spcAft>
              <a:buClr>
                <a:schemeClr val="accent2"/>
              </a:buClr>
              <a:buSzPts val="2400"/>
              <a:buFont typeface="Noto Sans Symbols"/>
              <a:buChar char="●"/>
              <a:defRPr sz="2400" b="0" i="0" u="none" strike="noStrike" cap="none">
                <a:solidFill>
                  <a:schemeClr val="dk1"/>
                </a:solidFill>
                <a:latin typeface="Gill Sans"/>
                <a:ea typeface="Gill Sans"/>
                <a:cs typeface="Gill Sans"/>
                <a:sym typeface="Gill Sans"/>
              </a:defRPr>
            </a:lvl3pPr>
            <a:lvl4pPr marL="1828800" marR="0" lvl="3" indent="-355600" algn="l" rtl="0">
              <a:lnSpc>
                <a:spcPct val="100000"/>
              </a:lnSpc>
              <a:spcBef>
                <a:spcPts val="400"/>
              </a:spcBef>
              <a:spcAft>
                <a:spcPts val="0"/>
              </a:spcAft>
              <a:buClr>
                <a:schemeClr val="accent3"/>
              </a:buClr>
              <a:buSzPts val="2000"/>
              <a:buFont typeface="Noto Sans Symbols"/>
              <a:buChar char="●"/>
              <a:defRPr sz="2000" b="0" i="0" u="none" strike="noStrike" cap="none">
                <a:solidFill>
                  <a:schemeClr val="dk1"/>
                </a:solidFill>
                <a:latin typeface="Gill Sans"/>
                <a:ea typeface="Gill Sans"/>
                <a:cs typeface="Gill Sans"/>
                <a:sym typeface="Gill Sans"/>
              </a:defRPr>
            </a:lvl4pPr>
            <a:lvl5pPr marL="2286000" marR="0" lvl="4" indent="-355600" algn="l" rtl="0">
              <a:lnSpc>
                <a:spcPct val="100000"/>
              </a:lnSpc>
              <a:spcBef>
                <a:spcPts val="400"/>
              </a:spcBef>
              <a:spcAft>
                <a:spcPts val="0"/>
              </a:spcAft>
              <a:buClr>
                <a:schemeClr val="accent4"/>
              </a:buClr>
              <a:buSzPts val="2000"/>
              <a:buFont typeface="Noto Sans Symbols"/>
              <a:buChar char="●"/>
              <a:defRPr sz="2000" b="0" i="0" u="none" strike="noStrike" cap="none">
                <a:solidFill>
                  <a:schemeClr val="dk1"/>
                </a:solidFill>
                <a:latin typeface="Gill Sans"/>
                <a:ea typeface="Gill Sans"/>
                <a:cs typeface="Gill Sans"/>
                <a:sym typeface="Gill Sans"/>
              </a:defRPr>
            </a:lvl5pPr>
            <a:lvl6pPr marL="2743200" marR="0" lvl="5" indent="-355600" algn="l" rtl="0">
              <a:lnSpc>
                <a:spcPct val="100000"/>
              </a:lnSpc>
              <a:spcBef>
                <a:spcPts val="400"/>
              </a:spcBef>
              <a:spcAft>
                <a:spcPts val="0"/>
              </a:spcAft>
              <a:buClr>
                <a:schemeClr val="accent5"/>
              </a:buClr>
              <a:buSzPts val="2000"/>
              <a:buFont typeface="Noto Sans Symbols"/>
              <a:buChar char="●"/>
              <a:defRPr sz="2000" b="0" i="0" u="none" strike="noStrike" cap="none">
                <a:solidFill>
                  <a:schemeClr val="dk1"/>
                </a:solidFill>
                <a:latin typeface="Gill Sans"/>
                <a:ea typeface="Gill Sans"/>
                <a:cs typeface="Gill Sans"/>
                <a:sym typeface="Gill Sans"/>
              </a:defRPr>
            </a:lvl6pPr>
            <a:lvl7pPr marL="3200400" marR="0" lvl="6" indent="-355600" algn="l" rtl="0">
              <a:lnSpc>
                <a:spcPct val="100000"/>
              </a:lnSpc>
              <a:spcBef>
                <a:spcPts val="400"/>
              </a:spcBef>
              <a:spcAft>
                <a:spcPts val="0"/>
              </a:spcAft>
              <a:buClr>
                <a:schemeClr val="accent6"/>
              </a:buClr>
              <a:buSzPts val="2000"/>
              <a:buFont typeface="Noto Sans Symbols"/>
              <a:buChar char="●"/>
              <a:defRPr sz="2000" b="0" i="0" u="none" strike="noStrike" cap="none">
                <a:solidFill>
                  <a:schemeClr val="dk1"/>
                </a:solidFill>
                <a:latin typeface="Gill Sans"/>
                <a:ea typeface="Gill Sans"/>
                <a:cs typeface="Gill Sans"/>
                <a:sym typeface="Gill Sans"/>
              </a:defRPr>
            </a:lvl7pPr>
            <a:lvl8pPr marL="3657600" marR="0" lvl="7" indent="-355600" algn="l" rtl="0">
              <a:lnSpc>
                <a:spcPct val="100000"/>
              </a:lnSpc>
              <a:spcBef>
                <a:spcPts val="400"/>
              </a:spcBef>
              <a:spcAft>
                <a:spcPts val="0"/>
              </a:spcAft>
              <a:buClr>
                <a:schemeClr val="accent6"/>
              </a:buClr>
              <a:buSzPts val="2000"/>
              <a:buFont typeface="Noto Sans Symbols"/>
              <a:buChar char="●"/>
              <a:defRPr sz="2000" b="0" i="0" u="none" strike="noStrike" cap="none">
                <a:solidFill>
                  <a:schemeClr val="dk1"/>
                </a:solidFill>
                <a:latin typeface="Gill Sans"/>
                <a:ea typeface="Gill Sans"/>
                <a:cs typeface="Gill Sans"/>
                <a:sym typeface="Gill Sans"/>
              </a:defRPr>
            </a:lvl8pPr>
            <a:lvl9pPr marL="4114800" marR="0" lvl="8" indent="-355600" algn="l" rtl="0">
              <a:lnSpc>
                <a:spcPct val="100000"/>
              </a:lnSpc>
              <a:spcBef>
                <a:spcPts val="400"/>
              </a:spcBef>
              <a:spcAft>
                <a:spcPts val="0"/>
              </a:spcAft>
              <a:buClr>
                <a:schemeClr val="accent6"/>
              </a:buClr>
              <a:buSzPts val="2000"/>
              <a:buFont typeface="Noto Sans Symbols"/>
              <a:buChar char="●"/>
              <a:defRPr sz="2000" b="0" i="0" u="none" strike="noStrike" cap="none">
                <a:solidFill>
                  <a:schemeClr val="dk1"/>
                </a:solidFill>
                <a:latin typeface="Gill Sans"/>
                <a:ea typeface="Gill Sans"/>
                <a:cs typeface="Gill Sans"/>
                <a:sym typeface="Gill Sans"/>
              </a:defRPr>
            </a:lvl9pPr>
          </a:lstStyle>
          <a:p>
            <a:endParaRPr/>
          </a:p>
        </p:txBody>
      </p:sp>
      <p:sp>
        <p:nvSpPr>
          <p:cNvPr id="16" name="Google Shape;16;p1"/>
          <p:cNvSpPr txBox="1">
            <a:spLocks noGrp="1"/>
          </p:cNvSpPr>
          <p:nvPr>
            <p:ph type="dt" idx="10"/>
          </p:nvPr>
        </p:nvSpPr>
        <p:spPr>
          <a:xfrm>
            <a:off x="3581400" y="6305550"/>
            <a:ext cx="2133600" cy="476400"/>
          </a:xfrm>
          <a:prstGeom prst="rect">
            <a:avLst/>
          </a:prstGeom>
          <a:noFill/>
          <a:ln>
            <a:noFill/>
          </a:ln>
        </p:spPr>
        <p:txBody>
          <a:bodyPr spcFirstLastPara="1" wrap="square" lIns="91425" tIns="45700" rIns="91425" bIns="45700" anchor="b" anchorCtr="0">
            <a:noAutofit/>
          </a:bodyPr>
          <a:lstStyle>
            <a:lvl1pPr marR="0" lvl="0" algn="r" rtl="0">
              <a:spcBef>
                <a:spcPts val="0"/>
              </a:spcBef>
              <a:spcAft>
                <a:spcPts val="0"/>
              </a:spcAft>
              <a:buSzPts val="1400"/>
              <a:buNone/>
              <a:defRPr sz="1200" b="0" i="0" u="none" strike="noStrike" cap="none">
                <a:solidFill>
                  <a:srgbClr val="B3A787"/>
                </a:solidFill>
                <a:latin typeface="Gill Sans"/>
                <a:ea typeface="Gill Sans"/>
                <a:cs typeface="Gill Sans"/>
                <a:sym typeface="Gill Sans"/>
              </a:defRPr>
            </a:lvl1pPr>
            <a:lvl2pPr marR="0" lvl="1"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2pPr>
            <a:lvl3pPr marR="0" lvl="2"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3pPr>
            <a:lvl4pPr marR="0" lvl="3"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4pPr>
            <a:lvl5pPr marR="0" lvl="4"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5pPr>
            <a:lvl6pPr marR="0" lvl="5"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6pPr>
            <a:lvl7pPr marR="0" lvl="6"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7pPr>
            <a:lvl8pPr marR="0" lvl="7"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8pPr>
            <a:lvl9pPr marR="0" lvl="8"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9pPr>
          </a:lstStyle>
          <a:p>
            <a:endParaRPr/>
          </a:p>
        </p:txBody>
      </p:sp>
      <p:sp>
        <p:nvSpPr>
          <p:cNvPr id="17" name="Google Shape;17;p1"/>
          <p:cNvSpPr txBox="1">
            <a:spLocks noGrp="1"/>
          </p:cNvSpPr>
          <p:nvPr>
            <p:ph type="ftr" idx="11"/>
          </p:nvPr>
        </p:nvSpPr>
        <p:spPr>
          <a:xfrm>
            <a:off x="5715000" y="6305550"/>
            <a:ext cx="2895600" cy="4764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rgbClr val="B3A787"/>
                </a:solidFill>
                <a:latin typeface="Gill Sans"/>
                <a:ea typeface="Gill Sans"/>
                <a:cs typeface="Gill Sans"/>
                <a:sym typeface="Gill Sans"/>
              </a:defRPr>
            </a:lvl1pPr>
            <a:lvl2pPr marR="0" lvl="1"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2pPr>
            <a:lvl3pPr marR="0" lvl="2"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3pPr>
            <a:lvl4pPr marR="0" lvl="3"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4pPr>
            <a:lvl5pPr marR="0" lvl="4"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5pPr>
            <a:lvl6pPr marR="0" lvl="5"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6pPr>
            <a:lvl7pPr marR="0" lvl="6"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7pPr>
            <a:lvl8pPr marR="0" lvl="7"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8pPr>
            <a:lvl9pPr marR="0" lvl="8"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9pPr>
          </a:lstStyle>
          <a:p>
            <a:endParaRPr/>
          </a:p>
        </p:txBody>
      </p:sp>
      <p:sp>
        <p:nvSpPr>
          <p:cNvPr id="18" name="Google Shape;18;p1"/>
          <p:cNvSpPr txBox="1">
            <a:spLocks noGrp="1"/>
          </p:cNvSpPr>
          <p:nvPr>
            <p:ph type="sldNum" idx="12"/>
          </p:nvPr>
        </p:nvSpPr>
        <p:spPr>
          <a:xfrm>
            <a:off x="8613648" y="6305550"/>
            <a:ext cx="457200" cy="476400"/>
          </a:xfrm>
          <a:prstGeom prst="rect">
            <a:avLst/>
          </a:prstGeom>
          <a:noFill/>
          <a:ln>
            <a:noFill/>
          </a:ln>
        </p:spPr>
        <p:txBody>
          <a:bodyPr spcFirstLastPara="1" wrap="square" lIns="91425" tIns="45700" rIns="91425" bIns="45700" anchor="b" anchorCtr="0">
            <a:noAutofit/>
          </a:bodyPr>
          <a:lstStyle>
            <a:lvl1pPr marL="0" marR="0" lvl="0" indent="0" algn="ctr" rtl="0">
              <a:spcBef>
                <a:spcPts val="0"/>
              </a:spcBef>
              <a:buNone/>
              <a:defRPr sz="1200" b="0" i="0" u="none" strike="noStrike" cap="none">
                <a:solidFill>
                  <a:srgbClr val="B3A787"/>
                </a:solidFill>
                <a:latin typeface="Gill Sans"/>
                <a:ea typeface="Gill Sans"/>
                <a:cs typeface="Gill Sans"/>
                <a:sym typeface="Gill Sans"/>
              </a:defRPr>
            </a:lvl1pPr>
            <a:lvl2pPr marL="0" marR="0" lvl="1" indent="0" algn="ctr" rtl="0">
              <a:spcBef>
                <a:spcPts val="0"/>
              </a:spcBef>
              <a:buNone/>
              <a:defRPr sz="1200" b="0" i="0" u="none" strike="noStrike" cap="none">
                <a:solidFill>
                  <a:srgbClr val="B3A787"/>
                </a:solidFill>
                <a:latin typeface="Gill Sans"/>
                <a:ea typeface="Gill Sans"/>
                <a:cs typeface="Gill Sans"/>
                <a:sym typeface="Gill Sans"/>
              </a:defRPr>
            </a:lvl2pPr>
            <a:lvl3pPr marL="0" marR="0" lvl="2" indent="0" algn="ctr" rtl="0">
              <a:spcBef>
                <a:spcPts val="0"/>
              </a:spcBef>
              <a:buNone/>
              <a:defRPr sz="1200" b="0" i="0" u="none" strike="noStrike" cap="none">
                <a:solidFill>
                  <a:srgbClr val="B3A787"/>
                </a:solidFill>
                <a:latin typeface="Gill Sans"/>
                <a:ea typeface="Gill Sans"/>
                <a:cs typeface="Gill Sans"/>
                <a:sym typeface="Gill Sans"/>
              </a:defRPr>
            </a:lvl3pPr>
            <a:lvl4pPr marL="0" marR="0" lvl="3" indent="0" algn="ctr" rtl="0">
              <a:spcBef>
                <a:spcPts val="0"/>
              </a:spcBef>
              <a:buNone/>
              <a:defRPr sz="1200" b="0" i="0" u="none" strike="noStrike" cap="none">
                <a:solidFill>
                  <a:srgbClr val="B3A787"/>
                </a:solidFill>
                <a:latin typeface="Gill Sans"/>
                <a:ea typeface="Gill Sans"/>
                <a:cs typeface="Gill Sans"/>
                <a:sym typeface="Gill Sans"/>
              </a:defRPr>
            </a:lvl4pPr>
            <a:lvl5pPr marL="0" marR="0" lvl="4" indent="0" algn="ctr" rtl="0">
              <a:spcBef>
                <a:spcPts val="0"/>
              </a:spcBef>
              <a:buNone/>
              <a:defRPr sz="1200" b="0" i="0" u="none" strike="noStrike" cap="none">
                <a:solidFill>
                  <a:srgbClr val="B3A787"/>
                </a:solidFill>
                <a:latin typeface="Gill Sans"/>
                <a:ea typeface="Gill Sans"/>
                <a:cs typeface="Gill Sans"/>
                <a:sym typeface="Gill Sans"/>
              </a:defRPr>
            </a:lvl5pPr>
            <a:lvl6pPr marL="0" marR="0" lvl="5" indent="0" algn="ctr" rtl="0">
              <a:spcBef>
                <a:spcPts val="0"/>
              </a:spcBef>
              <a:buNone/>
              <a:defRPr sz="1200" b="0" i="0" u="none" strike="noStrike" cap="none">
                <a:solidFill>
                  <a:srgbClr val="B3A787"/>
                </a:solidFill>
                <a:latin typeface="Gill Sans"/>
                <a:ea typeface="Gill Sans"/>
                <a:cs typeface="Gill Sans"/>
                <a:sym typeface="Gill Sans"/>
              </a:defRPr>
            </a:lvl6pPr>
            <a:lvl7pPr marL="0" marR="0" lvl="6" indent="0" algn="ctr" rtl="0">
              <a:spcBef>
                <a:spcPts val="0"/>
              </a:spcBef>
              <a:buNone/>
              <a:defRPr sz="1200" b="0" i="0" u="none" strike="noStrike" cap="none">
                <a:solidFill>
                  <a:srgbClr val="B3A787"/>
                </a:solidFill>
                <a:latin typeface="Gill Sans"/>
                <a:ea typeface="Gill Sans"/>
                <a:cs typeface="Gill Sans"/>
                <a:sym typeface="Gill Sans"/>
              </a:defRPr>
            </a:lvl7pPr>
            <a:lvl8pPr marL="0" marR="0" lvl="7" indent="0" algn="ctr" rtl="0">
              <a:spcBef>
                <a:spcPts val="0"/>
              </a:spcBef>
              <a:buNone/>
              <a:defRPr sz="1200" b="0" i="0" u="none" strike="noStrike" cap="none">
                <a:solidFill>
                  <a:srgbClr val="B3A787"/>
                </a:solidFill>
                <a:latin typeface="Gill Sans"/>
                <a:ea typeface="Gill Sans"/>
                <a:cs typeface="Gill Sans"/>
                <a:sym typeface="Gill Sans"/>
              </a:defRPr>
            </a:lvl8pPr>
            <a:lvl9pPr marL="0" marR="0" lvl="8" indent="0" algn="ctr" rtl="0">
              <a:spcBef>
                <a:spcPts val="0"/>
              </a:spcBef>
              <a:buNone/>
              <a:defRPr sz="1200" b="0" i="0" u="none" strike="noStrike" cap="none">
                <a:solidFill>
                  <a:srgbClr val="B3A787"/>
                </a:solidFill>
                <a:latin typeface="Gill Sans"/>
                <a:ea typeface="Gill Sans"/>
                <a:cs typeface="Gill Sans"/>
                <a:sym typeface="Gill Sans"/>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19" name="Google Shape;19;p1"/>
          <p:cNvSpPr/>
          <p:nvPr/>
        </p:nvSpPr>
        <p:spPr>
          <a:xfrm>
            <a:off x="1014984" y="-54"/>
            <a:ext cx="73200" cy="6858000"/>
          </a:xfrm>
          <a:prstGeom prst="rect">
            <a:avLst/>
          </a:prstGeom>
          <a:solidFill>
            <a:schemeClr val="lt1"/>
          </a:solidFill>
          <a:ln>
            <a:noFill/>
          </a:ln>
          <a:effectLst>
            <a:outerShdw blurRad="38550" dist="38000" dir="10800000" algn="tl" rotWithShape="0">
              <a:srgbClr val="6F6A5F">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13"/>
          <p:cNvSpPr/>
          <p:nvPr/>
        </p:nvSpPr>
        <p:spPr>
          <a:xfrm>
            <a:off x="1219200" y="1447800"/>
            <a:ext cx="7620000" cy="19083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2000"/>
              <a:buFont typeface="Gill Sans"/>
              <a:buNone/>
            </a:pPr>
            <a:endParaRPr sz="2000" b="1" i="0" u="none" strike="noStrike" cap="none">
              <a:solidFill>
                <a:schemeClr val="dk1"/>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2000"/>
              <a:buFont typeface="Gill Sans"/>
              <a:buNone/>
            </a:pPr>
            <a:endParaRPr sz="2000" b="1" i="0" u="none" strike="noStrike" cap="none">
              <a:solidFill>
                <a:schemeClr val="dk1"/>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2000"/>
              <a:buFont typeface="Gill Sans"/>
              <a:buNone/>
            </a:pPr>
            <a:endParaRPr sz="2000" b="1" i="0" u="none" strike="noStrike" cap="none">
              <a:solidFill>
                <a:schemeClr val="dk1"/>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2000"/>
              <a:buFont typeface="Gill Sans"/>
              <a:buNone/>
            </a:pPr>
            <a:endParaRPr sz="2000" b="1" i="0" u="none" strike="noStrike" cap="none">
              <a:solidFill>
                <a:schemeClr val="dk1"/>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2000"/>
              <a:buFont typeface="Gill Sans"/>
              <a:buNone/>
            </a:pPr>
            <a:endParaRPr sz="2000" b="1" i="0" u="none" strike="noStrike" cap="none">
              <a:solidFill>
                <a:schemeClr val="dk1"/>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1800"/>
              <a:buFont typeface="Gill Sans"/>
              <a:buNone/>
            </a:pPr>
            <a:endParaRPr sz="1800" b="0" i="0" u="none" strike="noStrike" cap="none">
              <a:solidFill>
                <a:schemeClr val="dk1"/>
              </a:solidFill>
              <a:latin typeface="Arial"/>
              <a:ea typeface="Arial"/>
              <a:cs typeface="Arial"/>
              <a:sym typeface="Arial"/>
            </a:endParaRPr>
          </a:p>
        </p:txBody>
      </p:sp>
      <p:sp>
        <p:nvSpPr>
          <p:cNvPr id="105" name="Google Shape;105;p13"/>
          <p:cNvSpPr txBox="1"/>
          <p:nvPr/>
        </p:nvSpPr>
        <p:spPr>
          <a:xfrm>
            <a:off x="2082018" y="1228365"/>
            <a:ext cx="6223782" cy="3508623"/>
          </a:xfrm>
          <a:prstGeom prst="rect">
            <a:avLst/>
          </a:prstGeom>
          <a:noFill/>
          <a:ln>
            <a:noFill/>
          </a:ln>
        </p:spPr>
        <p:txBody>
          <a:bodyPr spcFirstLastPara="1" wrap="square" lIns="91425" tIns="91425" rIns="91425" bIns="91425" anchor="t" anchorCtr="0">
            <a:spAutoFit/>
          </a:bodyPr>
          <a:lstStyle/>
          <a:p>
            <a:pPr marL="0" marR="0" lvl="0" indent="0" algn="ctr" rtl="0">
              <a:lnSpc>
                <a:spcPct val="150000"/>
              </a:lnSpc>
              <a:spcBef>
                <a:spcPts val="0"/>
              </a:spcBef>
              <a:spcAft>
                <a:spcPts val="0"/>
              </a:spcAft>
              <a:buClr>
                <a:srgbClr val="000000"/>
              </a:buClr>
              <a:buSzPts val="1400"/>
              <a:buFont typeface="Arial"/>
              <a:buNone/>
            </a:pPr>
            <a:r>
              <a:rPr lang="en-US" sz="3600" b="1" dirty="0">
                <a:solidFill>
                  <a:schemeClr val="tx1"/>
                </a:solidFill>
                <a:latin typeface="Times New Roman" pitchFamily="18" charset="0"/>
                <a:ea typeface="Gill Sans"/>
                <a:cs typeface="Times New Roman" pitchFamily="18" charset="0"/>
                <a:sym typeface="Gill Sans"/>
              </a:rPr>
              <a:t>VEGETABLE DISEASES DETECTION USING CNN SEQUENTIAL NEURAL NETWORKS</a:t>
            </a:r>
            <a:endParaRPr sz="3600" b="1" i="0" u="none" strike="noStrike" cap="none">
              <a:solidFill>
                <a:schemeClr val="tx1"/>
              </a:solidFill>
              <a:latin typeface="Times New Roman" pitchFamily="18" charset="0"/>
              <a:ea typeface="Gill Sans"/>
              <a:cs typeface="Times New Roman" pitchFamily="18" charset="0"/>
              <a:sym typeface="Gill San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5"/>
          <p:cNvSpPr txBox="1">
            <a:spLocks noGrp="1"/>
          </p:cNvSpPr>
          <p:nvPr>
            <p:ph type="title"/>
          </p:nvPr>
        </p:nvSpPr>
        <p:spPr>
          <a:xfrm>
            <a:off x="1435608" y="0"/>
            <a:ext cx="7403700" cy="8382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562214"/>
              </a:buClr>
              <a:buSzPts val="4300"/>
              <a:buFont typeface="Gill Sans"/>
              <a:buNone/>
            </a:pPr>
            <a:r>
              <a:rPr lang="en-US" b="1" dirty="0">
                <a:latin typeface="Times New Roman" pitchFamily="18" charset="0"/>
                <a:cs typeface="Times New Roman" pitchFamily="18" charset="0"/>
              </a:rPr>
              <a:t>Abstract</a:t>
            </a:r>
            <a:endParaRPr>
              <a:latin typeface="Times New Roman" pitchFamily="18" charset="0"/>
              <a:cs typeface="Times New Roman" pitchFamily="18" charset="0"/>
            </a:endParaRPr>
          </a:p>
        </p:txBody>
      </p:sp>
      <p:sp>
        <p:nvSpPr>
          <p:cNvPr id="117" name="Google Shape;117;p15"/>
          <p:cNvSpPr txBox="1">
            <a:spLocks noGrp="1"/>
          </p:cNvSpPr>
          <p:nvPr>
            <p:ph type="body" idx="1"/>
          </p:nvPr>
        </p:nvSpPr>
        <p:spPr>
          <a:xfrm>
            <a:off x="1066800" y="685800"/>
            <a:ext cx="7866900" cy="5715000"/>
          </a:xfrm>
          <a:prstGeom prst="rect">
            <a:avLst/>
          </a:prstGeom>
          <a:noFill/>
          <a:ln>
            <a:noFill/>
          </a:ln>
        </p:spPr>
        <p:txBody>
          <a:bodyPr spcFirstLastPara="1" wrap="square" lIns="91425" tIns="45700" rIns="91425" bIns="45700" anchor="t" anchorCtr="0">
            <a:noAutofit/>
          </a:bodyPr>
          <a:lstStyle/>
          <a:p>
            <a:pPr marL="365760" lvl="0" indent="-283464" algn="just" rtl="0">
              <a:lnSpc>
                <a:spcPct val="150000"/>
              </a:lnSpc>
              <a:spcBef>
                <a:spcPts val="0"/>
              </a:spcBef>
              <a:spcAft>
                <a:spcPts val="0"/>
              </a:spcAft>
              <a:buSzPts val="1600"/>
              <a:buNone/>
            </a:pPr>
            <a:r>
              <a:rPr lang="en-US" sz="2000" dirty="0">
                <a:latin typeface="Times New Roman"/>
                <a:ea typeface="Times New Roman"/>
                <a:cs typeface="Times New Roman"/>
                <a:sym typeface="Times New Roman"/>
              </a:rPr>
              <a:t>    India is the cultivating country and our country is the biggest maker in agricultural products. So, we have to classify and exchange our agricultural products. Manual arranging is tedious and it requires works. The automatic grading system requires less time for grading of the agricultural products. Image processing technique is helpful in examination and evaluating the products. In this paper we proposed a vegetable disease detection system for recognizing diseased vegetables. Here we utilize the Image processing system for reviewing the vegetables. Vegetables are recognized dependent on their features. The features are color, shape, size, texture. We extract these features utilizing algorithms to distinguish the vegetables. We develop a recognition system for 2D input images. </a:t>
            </a:r>
            <a:endParaRPr sz="2000" b="1">
              <a:latin typeface="Times New Roman"/>
              <a:ea typeface="Times New Roman"/>
              <a:cs typeface="Times New Roman"/>
              <a:sym typeface="Times New Roman"/>
            </a:endParaRPr>
          </a:p>
          <a:p>
            <a:pPr marL="365760" lvl="0" indent="-181864" algn="l" rtl="0">
              <a:lnSpc>
                <a:spcPct val="100000"/>
              </a:lnSpc>
              <a:spcBef>
                <a:spcPts val="600"/>
              </a:spcBef>
              <a:spcAft>
                <a:spcPts val="0"/>
              </a:spcAft>
              <a:buSzPts val="1600"/>
              <a:buNone/>
            </a:pPr>
            <a:endParaRPr sz="2000" b="1">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6"/>
          <p:cNvSpPr txBox="1">
            <a:spLocks noGrp="1"/>
          </p:cNvSpPr>
          <p:nvPr>
            <p:ph type="body" idx="1"/>
          </p:nvPr>
        </p:nvSpPr>
        <p:spPr>
          <a:xfrm>
            <a:off x="1143000" y="381000"/>
            <a:ext cx="7791600" cy="6248400"/>
          </a:xfrm>
          <a:prstGeom prst="rect">
            <a:avLst/>
          </a:prstGeom>
          <a:noFill/>
          <a:ln>
            <a:noFill/>
          </a:ln>
        </p:spPr>
        <p:txBody>
          <a:bodyPr spcFirstLastPara="1" wrap="square" lIns="91425" tIns="45700" rIns="91425" bIns="45700" anchor="t" anchorCtr="0">
            <a:normAutofit/>
          </a:bodyPr>
          <a:lstStyle/>
          <a:p>
            <a:pPr marL="365760" lvl="0" indent="-283464" algn="just">
              <a:lnSpc>
                <a:spcPct val="150000"/>
              </a:lnSpc>
              <a:spcBef>
                <a:spcPts val="0"/>
              </a:spcBef>
              <a:buSzPts val="1600"/>
              <a:buNone/>
            </a:pPr>
            <a:r>
              <a:rPr lang="en-IN" sz="2000" dirty="0" smtClean="0">
                <a:latin typeface="Times New Roman"/>
                <a:ea typeface="Times New Roman"/>
                <a:cs typeface="Times New Roman"/>
                <a:sym typeface="Times New Roman"/>
              </a:rPr>
              <a:t> The main aim of this work is detecting infected vegetable based on features with CNN algorithm. Algorithm includes three main steps namely enhancement, segmentation and classification. Vegetable samples are collected as images from high resolution camera and data acquisition is carried out for database preparation. The image segmentation process is based on pixel of the image and is applied to get the segmented and infected vegetables. The image classification is based on Dense layer which perform supervised leaning for classification.</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20"/>
          <p:cNvSpPr txBox="1">
            <a:spLocks noGrp="1"/>
          </p:cNvSpPr>
          <p:nvPr>
            <p:ph type="title"/>
          </p:nvPr>
        </p:nvSpPr>
        <p:spPr>
          <a:xfrm>
            <a:off x="1435608" y="274638"/>
            <a:ext cx="7498200" cy="5637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562214"/>
              </a:buClr>
              <a:buSzPct val="100000"/>
              <a:buFont typeface="Gill Sans"/>
              <a:buNone/>
            </a:pPr>
            <a:r>
              <a:rPr lang="en-US" b="1" dirty="0">
                <a:latin typeface="Times New Roman" pitchFamily="18" charset="0"/>
                <a:cs typeface="Times New Roman" pitchFamily="18" charset="0"/>
              </a:rPr>
              <a:t>Existing System</a:t>
            </a:r>
            <a:endParaRPr b="1">
              <a:latin typeface="Times New Roman" pitchFamily="18" charset="0"/>
              <a:cs typeface="Times New Roman" pitchFamily="18" charset="0"/>
            </a:endParaRPr>
          </a:p>
        </p:txBody>
      </p:sp>
      <p:sp>
        <p:nvSpPr>
          <p:cNvPr id="146" name="Google Shape;146;p20"/>
          <p:cNvSpPr txBox="1">
            <a:spLocks noGrp="1"/>
          </p:cNvSpPr>
          <p:nvPr>
            <p:ph type="body" idx="1"/>
          </p:nvPr>
        </p:nvSpPr>
        <p:spPr>
          <a:xfrm>
            <a:off x="1435608" y="990600"/>
            <a:ext cx="7498200" cy="5715000"/>
          </a:xfrm>
          <a:prstGeom prst="rect">
            <a:avLst/>
          </a:prstGeom>
          <a:noFill/>
          <a:ln>
            <a:noFill/>
          </a:ln>
        </p:spPr>
        <p:txBody>
          <a:bodyPr spcFirstLastPara="1" wrap="square" lIns="91425" tIns="45700" rIns="91425" bIns="45700" anchor="t" anchorCtr="0">
            <a:noAutofit/>
          </a:bodyPr>
          <a:lstStyle/>
          <a:p>
            <a:pPr marL="365760" lvl="0" indent="-283464" algn="just" rtl="0">
              <a:lnSpc>
                <a:spcPct val="150000"/>
              </a:lnSpc>
              <a:spcBef>
                <a:spcPts val="0"/>
              </a:spcBef>
              <a:spcAft>
                <a:spcPts val="0"/>
              </a:spcAft>
              <a:buSzPts val="1600"/>
              <a:buChar char="⚫"/>
            </a:pPr>
            <a:r>
              <a:rPr lang="en-US" sz="2000" dirty="0">
                <a:latin typeface="Times New Roman"/>
                <a:ea typeface="Times New Roman"/>
                <a:cs typeface="Times New Roman"/>
                <a:sym typeface="Times New Roman"/>
              </a:rPr>
              <a:t>With increasing population the crisis of food is getting bigger day by day. </a:t>
            </a:r>
            <a:endParaRPr sz="2000">
              <a:latin typeface="Times New Roman"/>
              <a:ea typeface="Times New Roman"/>
              <a:cs typeface="Times New Roman"/>
              <a:sym typeface="Times New Roman"/>
            </a:endParaRPr>
          </a:p>
          <a:p>
            <a:pPr marL="365760" lvl="0" indent="-283464" algn="just" rtl="0">
              <a:lnSpc>
                <a:spcPct val="150000"/>
              </a:lnSpc>
              <a:spcBef>
                <a:spcPts val="600"/>
              </a:spcBef>
              <a:spcAft>
                <a:spcPts val="0"/>
              </a:spcAft>
              <a:buSzPts val="1600"/>
              <a:buChar char="⚫"/>
            </a:pPr>
            <a:r>
              <a:rPr lang="en-US" sz="2000" dirty="0">
                <a:latin typeface="Times New Roman"/>
                <a:ea typeface="Times New Roman"/>
                <a:cs typeface="Times New Roman"/>
                <a:sym typeface="Times New Roman"/>
              </a:rPr>
              <a:t>In this time of crisis, the Vegetable disease of crops is the biggest problem in the food industry. </a:t>
            </a:r>
            <a:endParaRPr sz="2000">
              <a:latin typeface="Times New Roman"/>
              <a:ea typeface="Times New Roman"/>
              <a:cs typeface="Times New Roman"/>
              <a:sym typeface="Times New Roman"/>
            </a:endParaRPr>
          </a:p>
          <a:p>
            <a:pPr marL="365760" lvl="0" indent="-283464" algn="just" rtl="0">
              <a:lnSpc>
                <a:spcPct val="150000"/>
              </a:lnSpc>
              <a:spcBef>
                <a:spcPts val="600"/>
              </a:spcBef>
              <a:spcAft>
                <a:spcPts val="0"/>
              </a:spcAft>
              <a:buSzPts val="1600"/>
              <a:buChar char="⚫"/>
            </a:pPr>
            <a:r>
              <a:rPr lang="en-US" sz="2000" dirty="0">
                <a:latin typeface="Times New Roman"/>
                <a:ea typeface="Times New Roman"/>
                <a:cs typeface="Times New Roman"/>
                <a:sym typeface="Times New Roman"/>
              </a:rPr>
              <a:t>We used the unsupervised learning method by implementing the k-means clustering algorithm for segmentation of the faulty region in Vegetable which is way more accurate than the existing methods.</a:t>
            </a:r>
            <a:endParaRPr/>
          </a:p>
          <a:p>
            <a:pPr marL="365760" lvl="0" indent="-181864" algn="just" rtl="0">
              <a:lnSpc>
                <a:spcPct val="150000"/>
              </a:lnSpc>
              <a:spcBef>
                <a:spcPts val="600"/>
              </a:spcBef>
              <a:spcAft>
                <a:spcPts val="0"/>
              </a:spcAft>
              <a:buSzPts val="1600"/>
              <a:buNone/>
            </a:pPr>
            <a:endParaRPr sz="2000">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21"/>
          <p:cNvSpPr txBox="1">
            <a:spLocks noGrp="1"/>
          </p:cNvSpPr>
          <p:nvPr>
            <p:ph type="title"/>
          </p:nvPr>
        </p:nvSpPr>
        <p:spPr>
          <a:xfrm>
            <a:off x="1435608" y="274638"/>
            <a:ext cx="7498200" cy="716100"/>
          </a:xfrm>
          <a:prstGeom prst="rect">
            <a:avLst/>
          </a:prstGeom>
          <a:noFill/>
          <a:ln>
            <a:noFill/>
          </a:ln>
        </p:spPr>
        <p:txBody>
          <a:bodyPr spcFirstLastPara="1" wrap="square" lIns="91425" tIns="45700" rIns="91425" bIns="45700" anchor="ctr" anchorCtr="0">
            <a:normAutofit fontScale="90000"/>
          </a:bodyPr>
          <a:lstStyle/>
          <a:p>
            <a:pPr marL="0" lvl="0" indent="0" algn="just" rtl="0">
              <a:spcBef>
                <a:spcPts val="0"/>
              </a:spcBef>
              <a:spcAft>
                <a:spcPts val="0"/>
              </a:spcAft>
              <a:buClr>
                <a:srgbClr val="562214"/>
              </a:buClr>
              <a:buSzPct val="100000"/>
              <a:buFont typeface="Gill Sans"/>
              <a:buNone/>
            </a:pPr>
            <a:r>
              <a:rPr lang="en-US" b="1" dirty="0">
                <a:latin typeface="Times New Roman" pitchFamily="18" charset="0"/>
                <a:cs typeface="Times New Roman" pitchFamily="18" charset="0"/>
              </a:rPr>
              <a:t>Disadvantage of Existing System</a:t>
            </a:r>
            <a:endParaRPr b="1">
              <a:latin typeface="Times New Roman" pitchFamily="18" charset="0"/>
              <a:cs typeface="Times New Roman" pitchFamily="18" charset="0"/>
            </a:endParaRPr>
          </a:p>
        </p:txBody>
      </p:sp>
      <p:sp>
        <p:nvSpPr>
          <p:cNvPr id="152" name="Google Shape;152;p21"/>
          <p:cNvSpPr txBox="1">
            <a:spLocks noGrp="1"/>
          </p:cNvSpPr>
          <p:nvPr>
            <p:ph type="body" idx="1"/>
          </p:nvPr>
        </p:nvSpPr>
        <p:spPr>
          <a:xfrm>
            <a:off x="1435608" y="1143000"/>
            <a:ext cx="7498200" cy="5410200"/>
          </a:xfrm>
          <a:prstGeom prst="rect">
            <a:avLst/>
          </a:prstGeom>
          <a:noFill/>
          <a:ln>
            <a:noFill/>
          </a:ln>
        </p:spPr>
        <p:txBody>
          <a:bodyPr spcFirstLastPara="1" wrap="square" lIns="91425" tIns="45700" rIns="91425" bIns="45700" anchor="t" anchorCtr="0">
            <a:noAutofit/>
          </a:bodyPr>
          <a:lstStyle/>
          <a:p>
            <a:pPr marL="365760" lvl="0" indent="-283464" algn="just" rtl="0">
              <a:lnSpc>
                <a:spcPct val="150000"/>
              </a:lnSpc>
              <a:spcBef>
                <a:spcPts val="0"/>
              </a:spcBef>
              <a:spcAft>
                <a:spcPts val="0"/>
              </a:spcAft>
              <a:buSzPts val="1600"/>
              <a:buChar char="⚫"/>
            </a:pPr>
            <a:r>
              <a:rPr lang="en-US" sz="2000" dirty="0">
                <a:latin typeface="Times New Roman"/>
                <a:ea typeface="Times New Roman"/>
                <a:cs typeface="Times New Roman"/>
                <a:sym typeface="Times New Roman"/>
              </a:rPr>
              <a:t>Vegetable diseases have turned into dilemma because it may cause reduction in productivity. </a:t>
            </a:r>
            <a:endParaRPr sz="2000">
              <a:latin typeface="Times New Roman"/>
              <a:ea typeface="Times New Roman"/>
              <a:cs typeface="Times New Roman"/>
              <a:sym typeface="Times New Roman"/>
            </a:endParaRPr>
          </a:p>
          <a:p>
            <a:pPr marL="365760" lvl="0" indent="-283464" algn="just" rtl="0">
              <a:lnSpc>
                <a:spcPct val="150000"/>
              </a:lnSpc>
              <a:spcBef>
                <a:spcPts val="600"/>
              </a:spcBef>
              <a:spcAft>
                <a:spcPts val="0"/>
              </a:spcAft>
              <a:buSzPts val="1600"/>
              <a:buChar char="⚫"/>
            </a:pPr>
            <a:r>
              <a:rPr lang="en-US" sz="2000" dirty="0">
                <a:latin typeface="Times New Roman"/>
                <a:ea typeface="Times New Roman"/>
                <a:cs typeface="Times New Roman"/>
                <a:sym typeface="Times New Roman"/>
              </a:rPr>
              <a:t>Generally through the naked eyes the observations taken by the Experts ancient time for the detection and identification of Vegetable diseases. </a:t>
            </a:r>
            <a:endParaRPr sz="2000">
              <a:latin typeface="Times New Roman"/>
              <a:ea typeface="Times New Roman"/>
              <a:cs typeface="Times New Roman"/>
              <a:sym typeface="Times New Roman"/>
            </a:endParaRPr>
          </a:p>
          <a:p>
            <a:pPr marL="365760" lvl="0" indent="-283464" algn="just" rtl="0">
              <a:lnSpc>
                <a:spcPct val="150000"/>
              </a:lnSpc>
              <a:spcBef>
                <a:spcPts val="600"/>
              </a:spcBef>
              <a:spcAft>
                <a:spcPts val="0"/>
              </a:spcAft>
              <a:buSzPts val="1600"/>
              <a:buChar char="⚫"/>
            </a:pPr>
            <a:r>
              <a:rPr lang="en-US" sz="2000" dirty="0">
                <a:latin typeface="Times New Roman"/>
                <a:ea typeface="Times New Roman"/>
                <a:cs typeface="Times New Roman"/>
                <a:sym typeface="Times New Roman"/>
              </a:rPr>
              <a:t>But for this the continuous monitoring is required by the Experts and It is too expensive in large fields.</a:t>
            </a:r>
            <a:endParaRPr/>
          </a:p>
          <a:p>
            <a:pPr marL="365760" lvl="0" indent="-181864" algn="just" rtl="0">
              <a:lnSpc>
                <a:spcPct val="150000"/>
              </a:lnSpc>
              <a:spcBef>
                <a:spcPts val="600"/>
              </a:spcBef>
              <a:spcAft>
                <a:spcPts val="0"/>
              </a:spcAft>
              <a:buSzPts val="1600"/>
              <a:buFont typeface="Noto Sans Symbols"/>
              <a:buNone/>
            </a:pPr>
            <a:endParaRPr sz="2000">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24"/>
          <p:cNvSpPr txBox="1">
            <a:spLocks noGrp="1"/>
          </p:cNvSpPr>
          <p:nvPr>
            <p:ph type="title"/>
          </p:nvPr>
        </p:nvSpPr>
        <p:spPr>
          <a:xfrm>
            <a:off x="1435608" y="0"/>
            <a:ext cx="7498200" cy="9144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562214"/>
              </a:buClr>
              <a:buSzPts val="4300"/>
              <a:buFont typeface="Gill Sans"/>
              <a:buNone/>
            </a:pPr>
            <a:r>
              <a:rPr lang="en-US" b="1" dirty="0">
                <a:latin typeface="Times New Roman" pitchFamily="18" charset="0"/>
                <a:cs typeface="Times New Roman" pitchFamily="18" charset="0"/>
              </a:rPr>
              <a:t>PROPOSED SYSTEM :</a:t>
            </a:r>
            <a:endParaRPr>
              <a:latin typeface="Times New Roman" pitchFamily="18" charset="0"/>
              <a:cs typeface="Times New Roman" pitchFamily="18" charset="0"/>
            </a:endParaRPr>
          </a:p>
        </p:txBody>
      </p:sp>
      <p:sp>
        <p:nvSpPr>
          <p:cNvPr id="170" name="Google Shape;170;p24"/>
          <p:cNvSpPr txBox="1">
            <a:spLocks noGrp="1"/>
          </p:cNvSpPr>
          <p:nvPr>
            <p:ph type="body" idx="1"/>
          </p:nvPr>
        </p:nvSpPr>
        <p:spPr>
          <a:xfrm>
            <a:off x="1295400" y="990600"/>
            <a:ext cx="7498200" cy="5029200"/>
          </a:xfrm>
          <a:prstGeom prst="rect">
            <a:avLst/>
          </a:prstGeom>
          <a:noFill/>
          <a:ln>
            <a:noFill/>
          </a:ln>
        </p:spPr>
        <p:txBody>
          <a:bodyPr spcFirstLastPara="1" wrap="square" lIns="91425" tIns="45700" rIns="91425" bIns="45700" anchor="t" anchorCtr="0">
            <a:noAutofit/>
          </a:bodyPr>
          <a:lstStyle/>
          <a:p>
            <a:pPr marL="365760" lvl="0" indent="-283464" algn="just" rtl="0">
              <a:lnSpc>
                <a:spcPct val="150000"/>
              </a:lnSpc>
              <a:spcBef>
                <a:spcPts val="0"/>
              </a:spcBef>
              <a:spcAft>
                <a:spcPts val="0"/>
              </a:spcAft>
              <a:buSzPts val="1600"/>
              <a:buChar char="⚫"/>
            </a:pPr>
            <a:r>
              <a:rPr lang="en-US" sz="2000" dirty="0">
                <a:latin typeface="Times New Roman"/>
                <a:ea typeface="Times New Roman"/>
                <a:cs typeface="Times New Roman"/>
                <a:sym typeface="Times New Roman"/>
              </a:rPr>
              <a:t>In this paper, we have addressed that problem and proposed an efficient method to detect disease. </a:t>
            </a:r>
            <a:endParaRPr sz="2000">
              <a:latin typeface="Times New Roman"/>
              <a:ea typeface="Times New Roman"/>
              <a:cs typeface="Times New Roman"/>
              <a:sym typeface="Times New Roman"/>
            </a:endParaRPr>
          </a:p>
          <a:p>
            <a:pPr marL="365760" lvl="0" indent="0" algn="just" rtl="0">
              <a:lnSpc>
                <a:spcPct val="150000"/>
              </a:lnSpc>
              <a:spcBef>
                <a:spcPts val="600"/>
              </a:spcBef>
              <a:spcAft>
                <a:spcPts val="0"/>
              </a:spcAft>
              <a:buSzPts val="1600"/>
              <a:buNone/>
            </a:pPr>
            <a:r>
              <a:rPr lang="en-US" sz="2000" dirty="0">
                <a:latin typeface="Times New Roman"/>
                <a:ea typeface="Times New Roman"/>
                <a:cs typeface="Times New Roman"/>
                <a:sym typeface="Times New Roman"/>
              </a:rPr>
              <a:t>Vegetable diseases can be detected from simple images of the leaves with the help of image processing.</a:t>
            </a:r>
            <a:endParaRPr sz="2000">
              <a:latin typeface="Times New Roman"/>
              <a:ea typeface="Times New Roman"/>
              <a:cs typeface="Times New Roman"/>
              <a:sym typeface="Times New Roman"/>
            </a:endParaRPr>
          </a:p>
          <a:p>
            <a:pPr marL="365760" lvl="0" indent="-283464" algn="just" rtl="0">
              <a:lnSpc>
                <a:spcPct val="150000"/>
              </a:lnSpc>
              <a:spcBef>
                <a:spcPts val="600"/>
              </a:spcBef>
              <a:spcAft>
                <a:spcPts val="0"/>
              </a:spcAft>
              <a:buSzPts val="1600"/>
              <a:buChar char="⚫"/>
            </a:pPr>
            <a:r>
              <a:rPr lang="en-US" sz="2000" dirty="0">
                <a:latin typeface="Times New Roman"/>
                <a:ea typeface="Times New Roman"/>
                <a:cs typeface="Times New Roman"/>
                <a:sym typeface="Times New Roman"/>
              </a:rPr>
              <a:t>Using Neural Networks structure or architecture constructed with help of Convolution Layers, we achieved better performance.</a:t>
            </a:r>
            <a:endParaRPr sz="2000">
              <a:latin typeface="Times New Roman"/>
              <a:ea typeface="Times New Roman"/>
              <a:cs typeface="Times New Roman"/>
              <a:sym typeface="Times New Roman"/>
            </a:endParaRPr>
          </a:p>
          <a:p>
            <a:pPr marL="365760" lvl="0" indent="-283464" algn="just" rtl="0">
              <a:lnSpc>
                <a:spcPct val="150000"/>
              </a:lnSpc>
              <a:spcBef>
                <a:spcPts val="600"/>
              </a:spcBef>
              <a:spcAft>
                <a:spcPts val="0"/>
              </a:spcAft>
              <a:buSzPts val="1600"/>
              <a:buChar char="⚫"/>
            </a:pPr>
            <a:r>
              <a:rPr lang="en-US" sz="2000" dirty="0">
                <a:latin typeface="Times New Roman"/>
                <a:ea typeface="Times New Roman"/>
                <a:cs typeface="Times New Roman"/>
                <a:sym typeface="Times New Roman"/>
              </a:rPr>
              <a:t>Further the ratio of normal and faulty region if calculated would be able to predict if the vegetable can be cured at all.</a:t>
            </a:r>
            <a:endParaRPr/>
          </a:p>
          <a:p>
            <a:pPr marL="365760" lvl="0" indent="-181864" algn="just" rtl="0">
              <a:lnSpc>
                <a:spcPct val="150000"/>
              </a:lnSpc>
              <a:spcBef>
                <a:spcPts val="600"/>
              </a:spcBef>
              <a:spcAft>
                <a:spcPts val="0"/>
              </a:spcAft>
              <a:buSzPts val="1600"/>
              <a:buNone/>
            </a:pPr>
            <a:endParaRPr sz="2000">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25"/>
          <p:cNvSpPr txBox="1">
            <a:spLocks noGrp="1"/>
          </p:cNvSpPr>
          <p:nvPr>
            <p:ph type="title"/>
          </p:nvPr>
        </p:nvSpPr>
        <p:spPr>
          <a:xfrm>
            <a:off x="1435608" y="274638"/>
            <a:ext cx="7498200" cy="563700"/>
          </a:xfrm>
          <a:prstGeom prst="rect">
            <a:avLst/>
          </a:prstGeom>
          <a:noFill/>
          <a:ln>
            <a:noFill/>
          </a:ln>
        </p:spPr>
        <p:txBody>
          <a:bodyPr spcFirstLastPara="1" wrap="square" lIns="91425" tIns="45700" rIns="91425" bIns="45700" anchor="ctr" anchorCtr="0">
            <a:normAutofit fontScale="90000"/>
          </a:bodyPr>
          <a:lstStyle/>
          <a:p>
            <a:pPr marL="0" lvl="0" indent="0" algn="just" rtl="0">
              <a:spcBef>
                <a:spcPts val="0"/>
              </a:spcBef>
              <a:spcAft>
                <a:spcPts val="0"/>
              </a:spcAft>
              <a:buClr>
                <a:srgbClr val="562214"/>
              </a:buClr>
              <a:buSzPct val="100000"/>
              <a:buFont typeface="Gill Sans"/>
              <a:buNone/>
            </a:pPr>
            <a:r>
              <a:rPr lang="en-US" b="1" dirty="0">
                <a:latin typeface="Times New Roman" pitchFamily="18" charset="0"/>
                <a:cs typeface="Times New Roman" pitchFamily="18" charset="0"/>
              </a:rPr>
              <a:t>ADVANTAGE</a:t>
            </a:r>
            <a:endParaRPr>
              <a:latin typeface="Times New Roman" pitchFamily="18" charset="0"/>
              <a:cs typeface="Times New Roman" pitchFamily="18" charset="0"/>
            </a:endParaRPr>
          </a:p>
        </p:txBody>
      </p:sp>
      <p:sp>
        <p:nvSpPr>
          <p:cNvPr id="176" name="Google Shape;176;p25"/>
          <p:cNvSpPr txBox="1">
            <a:spLocks noGrp="1"/>
          </p:cNvSpPr>
          <p:nvPr>
            <p:ph type="body" idx="1"/>
          </p:nvPr>
        </p:nvSpPr>
        <p:spPr>
          <a:xfrm>
            <a:off x="1066800" y="838200"/>
            <a:ext cx="7866900" cy="5334000"/>
          </a:xfrm>
          <a:prstGeom prst="rect">
            <a:avLst/>
          </a:prstGeom>
          <a:noFill/>
          <a:ln>
            <a:noFill/>
          </a:ln>
        </p:spPr>
        <p:txBody>
          <a:bodyPr spcFirstLastPara="1" wrap="square" lIns="91425" tIns="45700" rIns="91425" bIns="45700" anchor="t" anchorCtr="0">
            <a:normAutofit/>
          </a:bodyPr>
          <a:lstStyle/>
          <a:p>
            <a:pPr marL="365760" indent="-283464" algn="just">
              <a:lnSpc>
                <a:spcPct val="150000"/>
              </a:lnSpc>
              <a:buSzPts val="1600"/>
            </a:pPr>
            <a:r>
              <a:rPr lang="en-US" sz="2000" dirty="0" smtClean="0">
                <a:latin typeface="Times New Roman" pitchFamily="18" charset="0"/>
                <a:ea typeface="Times New Roman"/>
                <a:cs typeface="Times New Roman" pitchFamily="18" charset="0"/>
                <a:sym typeface="Times New Roman"/>
              </a:rPr>
              <a:t>The </a:t>
            </a:r>
            <a:r>
              <a:rPr lang="en-US" sz="2000" dirty="0">
                <a:latin typeface="Times New Roman" pitchFamily="18" charset="0"/>
                <a:ea typeface="Times New Roman"/>
                <a:cs typeface="Times New Roman" pitchFamily="18" charset="0"/>
                <a:sym typeface="Times New Roman"/>
              </a:rPr>
              <a:t>centers represent the faulty and faultless regions of the vegetables. It is done based on similar kind of featured weights. </a:t>
            </a:r>
            <a:endParaRPr sz="2000">
              <a:latin typeface="Times New Roman" pitchFamily="18" charset="0"/>
              <a:ea typeface="Times New Roman"/>
              <a:cs typeface="Times New Roman" pitchFamily="18" charset="0"/>
              <a:sym typeface="Times New Roman"/>
            </a:endParaRPr>
          </a:p>
          <a:p>
            <a:pPr marL="365760" indent="-283464" algn="just">
              <a:lnSpc>
                <a:spcPct val="150000"/>
              </a:lnSpc>
              <a:buSzPts val="1600"/>
            </a:pPr>
            <a:r>
              <a:rPr lang="en-US" sz="2000" dirty="0">
                <a:latin typeface="Times New Roman" pitchFamily="18" charset="0"/>
                <a:ea typeface="Times New Roman"/>
                <a:cs typeface="Times New Roman" pitchFamily="18" charset="0"/>
                <a:sym typeface="Times New Roman"/>
              </a:rPr>
              <a:t>It is done to identify the infected cluster by a specific type of disease, of the sample vegetable.</a:t>
            </a:r>
            <a:endParaRPr sz="2000">
              <a:latin typeface="Times New Roman" pitchFamily="18" charset="0"/>
              <a:cs typeface="Times New Roman" pitchFamily="18" charset="0"/>
            </a:endParaRPr>
          </a:p>
          <a:p>
            <a:pPr marL="365760" indent="-283464" algn="just">
              <a:lnSpc>
                <a:spcPct val="150000"/>
              </a:lnSpc>
              <a:buSzPts val="1600"/>
            </a:pPr>
            <a:r>
              <a:rPr lang="en-US" sz="2000" dirty="0">
                <a:latin typeface="Times New Roman" pitchFamily="18" charset="0"/>
                <a:ea typeface="Times New Roman"/>
                <a:cs typeface="Times New Roman" pitchFamily="18" charset="0"/>
                <a:sym typeface="Times New Roman"/>
              </a:rPr>
              <a:t>At this stage the new two centers are calculated using the assigned pixels and the algorithm goes back to the previous step. This iterative process is followed till the centers stabilize.</a:t>
            </a:r>
            <a:endParaRPr sz="2000" b="1">
              <a:latin typeface="Times New Roman" pitchFamily="18" charset="0"/>
              <a:ea typeface="Times New Roman"/>
              <a:cs typeface="Times New Roman" pitchFamily="18" charset="0"/>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18"/>
          <p:cNvSpPr txBox="1">
            <a:spLocks noGrp="1"/>
          </p:cNvSpPr>
          <p:nvPr>
            <p:ph type="title"/>
          </p:nvPr>
        </p:nvSpPr>
        <p:spPr>
          <a:xfrm>
            <a:off x="990600" y="0"/>
            <a:ext cx="7943100" cy="457200"/>
          </a:xfrm>
          <a:prstGeom prst="rect">
            <a:avLst/>
          </a:prstGeom>
          <a:noFill/>
          <a:ln>
            <a:noFill/>
          </a:ln>
        </p:spPr>
        <p:txBody>
          <a:bodyPr spcFirstLastPara="1" wrap="square" lIns="91425" tIns="45700" rIns="91425" bIns="45700" anchor="ctr" anchorCtr="0">
            <a:normAutofit fontScale="90000"/>
          </a:bodyPr>
          <a:lstStyle/>
          <a:p>
            <a:pPr marL="0" lvl="0" indent="0" algn="just" rtl="0">
              <a:spcBef>
                <a:spcPts val="0"/>
              </a:spcBef>
              <a:spcAft>
                <a:spcPts val="0"/>
              </a:spcAft>
              <a:buClr>
                <a:srgbClr val="562214"/>
              </a:buClr>
              <a:buSzPct val="100000"/>
              <a:buFont typeface="Times New Roman"/>
              <a:buNone/>
            </a:pPr>
            <a:r>
              <a:rPr lang="en-US" b="1" dirty="0">
                <a:latin typeface="Times New Roman"/>
                <a:ea typeface="Times New Roman"/>
                <a:cs typeface="Times New Roman"/>
                <a:sym typeface="Times New Roman"/>
              </a:rPr>
              <a:t>Literature Survey</a:t>
            </a:r>
            <a:endParaRPr b="1"/>
          </a:p>
        </p:txBody>
      </p:sp>
      <p:graphicFrame>
        <p:nvGraphicFramePr>
          <p:cNvPr id="134" name="Google Shape;134;p18"/>
          <p:cNvGraphicFramePr/>
          <p:nvPr/>
        </p:nvGraphicFramePr>
        <p:xfrm>
          <a:off x="1195754" y="622230"/>
          <a:ext cx="7765366" cy="5962100"/>
        </p:xfrm>
        <a:graphic>
          <a:graphicData uri="http://schemas.openxmlformats.org/drawingml/2006/table">
            <a:tbl>
              <a:tblPr firstRow="1" bandRow="1">
                <a:noFill/>
                <a:tableStyleId>{BA678D8D-0857-480E-8CC9-1BCCE6C20520}</a:tableStyleId>
              </a:tblPr>
              <a:tblGrid>
                <a:gridCol w="2279066"/>
                <a:gridCol w="1603617"/>
                <a:gridCol w="3882683"/>
              </a:tblGrid>
              <a:tr h="457200">
                <a:tc>
                  <a:txBody>
                    <a:bodyPr/>
                    <a:lstStyle/>
                    <a:p>
                      <a:pPr marL="0" marR="0" lvl="0" indent="0" algn="ctr" rtl="0">
                        <a:lnSpc>
                          <a:spcPct val="150000"/>
                        </a:lnSpc>
                        <a:spcBef>
                          <a:spcPts val="0"/>
                        </a:spcBef>
                        <a:spcAft>
                          <a:spcPts val="0"/>
                        </a:spcAft>
                        <a:buClr>
                          <a:schemeClr val="dk1"/>
                        </a:buClr>
                        <a:buSzPts val="2000"/>
                        <a:buFont typeface="Times New Roman"/>
                        <a:buNone/>
                      </a:pPr>
                      <a:r>
                        <a:rPr lang="en-US" sz="2000" u="none" strike="noStrike" cap="none" dirty="0">
                          <a:latin typeface="Times New Roman"/>
                          <a:ea typeface="Times New Roman"/>
                          <a:cs typeface="Times New Roman"/>
                          <a:sym typeface="Times New Roman"/>
                        </a:rPr>
                        <a:t>TITLE</a:t>
                      </a:r>
                      <a:endParaRPr sz="2000" u="none" strike="noStrike" cap="none">
                        <a:latin typeface="Times New Roman"/>
                        <a:ea typeface="Times New Roman"/>
                        <a:cs typeface="Times New Roman"/>
                        <a:sym typeface="Times New Roman"/>
                      </a:endParaRPr>
                    </a:p>
                  </a:txBody>
                  <a:tcPr marL="91450" marR="91450" marT="45725" marB="45725"/>
                </a:tc>
                <a:tc>
                  <a:txBody>
                    <a:bodyPr/>
                    <a:lstStyle/>
                    <a:p>
                      <a:pPr marL="0" marR="0" lvl="0" indent="0" algn="ctr" rtl="0">
                        <a:lnSpc>
                          <a:spcPct val="150000"/>
                        </a:lnSpc>
                        <a:spcBef>
                          <a:spcPts val="0"/>
                        </a:spcBef>
                        <a:spcAft>
                          <a:spcPts val="0"/>
                        </a:spcAft>
                        <a:buClr>
                          <a:schemeClr val="dk1"/>
                        </a:buClr>
                        <a:buSzPts val="2000"/>
                        <a:buFont typeface="Times New Roman"/>
                        <a:buNone/>
                      </a:pPr>
                      <a:r>
                        <a:rPr lang="en-US" sz="2000" u="none" strike="noStrike" cap="none">
                          <a:latin typeface="Times New Roman"/>
                          <a:ea typeface="Times New Roman"/>
                          <a:cs typeface="Times New Roman"/>
                          <a:sym typeface="Times New Roman"/>
                        </a:rPr>
                        <a:t>AUTHOR</a:t>
                      </a:r>
                      <a:endParaRPr sz="2000" u="none" strike="noStrike" cap="none">
                        <a:latin typeface="Times New Roman"/>
                        <a:ea typeface="Times New Roman"/>
                        <a:cs typeface="Times New Roman"/>
                        <a:sym typeface="Times New Roman"/>
                      </a:endParaRPr>
                    </a:p>
                  </a:txBody>
                  <a:tcPr marL="91450" marR="91450" marT="45725" marB="45725"/>
                </a:tc>
                <a:tc>
                  <a:txBody>
                    <a:bodyPr/>
                    <a:lstStyle/>
                    <a:p>
                      <a:pPr marL="0" marR="0" lvl="0" indent="0" algn="ctr" rtl="0">
                        <a:lnSpc>
                          <a:spcPct val="150000"/>
                        </a:lnSpc>
                        <a:spcBef>
                          <a:spcPts val="0"/>
                        </a:spcBef>
                        <a:spcAft>
                          <a:spcPts val="0"/>
                        </a:spcAft>
                        <a:buClr>
                          <a:schemeClr val="dk1"/>
                        </a:buClr>
                        <a:buSzPts val="2000"/>
                        <a:buFont typeface="Times New Roman"/>
                        <a:buNone/>
                      </a:pPr>
                      <a:r>
                        <a:rPr lang="en-US" sz="2000" u="none" strike="noStrike" cap="none" dirty="0">
                          <a:latin typeface="Times New Roman"/>
                          <a:ea typeface="Times New Roman"/>
                          <a:cs typeface="Times New Roman"/>
                          <a:sym typeface="Times New Roman"/>
                        </a:rPr>
                        <a:t>CONCEPT</a:t>
                      </a:r>
                      <a:endParaRPr sz="2000" u="none" strike="noStrike" cap="none">
                        <a:latin typeface="Times New Roman"/>
                        <a:ea typeface="Times New Roman"/>
                        <a:cs typeface="Times New Roman"/>
                        <a:sym typeface="Times New Roman"/>
                      </a:endParaRPr>
                    </a:p>
                  </a:txBody>
                  <a:tcPr marL="91450" marR="91450" marT="45725" marB="45725"/>
                </a:tc>
              </a:tr>
              <a:tr h="2936886">
                <a:tc>
                  <a:txBody>
                    <a:bodyPr/>
                    <a:lstStyle/>
                    <a:p>
                      <a:pPr marL="0" marR="0" lvl="0" indent="0" algn="just" rtl="0">
                        <a:lnSpc>
                          <a:spcPct val="150000"/>
                        </a:lnSpc>
                        <a:spcBef>
                          <a:spcPts val="0"/>
                        </a:spcBef>
                        <a:spcAft>
                          <a:spcPts val="0"/>
                        </a:spcAft>
                        <a:buClr>
                          <a:schemeClr val="dk1"/>
                        </a:buClr>
                        <a:buSzPts val="1800"/>
                        <a:buFont typeface="Times New Roman"/>
                        <a:buNone/>
                      </a:pPr>
                      <a:r>
                        <a:rPr lang="en-US" sz="2000" u="none" strike="noStrike" cap="none" dirty="0">
                          <a:latin typeface="Times New Roman" pitchFamily="18" charset="0"/>
                          <a:ea typeface="Times New Roman"/>
                          <a:cs typeface="Times New Roman" pitchFamily="18" charset="0"/>
                          <a:sym typeface="Times New Roman"/>
                        </a:rPr>
                        <a:t>An Introduction to Convolutional Neural Networks</a:t>
                      </a:r>
                      <a:endParaRPr sz="2000" u="none" strike="noStrike" cap="none">
                        <a:latin typeface="Times New Roman" pitchFamily="18" charset="0"/>
                        <a:ea typeface="Times New Roman"/>
                        <a:cs typeface="Times New Roman" pitchFamily="18" charset="0"/>
                        <a:sym typeface="Times New Roman"/>
                      </a:endParaRPr>
                    </a:p>
                  </a:txBody>
                  <a:tcPr marL="114300" marR="114300" marT="0" marB="0"/>
                </a:tc>
                <a:tc>
                  <a:txBody>
                    <a:bodyPr/>
                    <a:lstStyle/>
                    <a:p>
                      <a:pPr marL="0" marR="0" lvl="0" indent="0" algn="just" rtl="0">
                        <a:lnSpc>
                          <a:spcPct val="150000"/>
                        </a:lnSpc>
                        <a:spcBef>
                          <a:spcPts val="0"/>
                        </a:spcBef>
                        <a:spcAft>
                          <a:spcPts val="0"/>
                        </a:spcAft>
                        <a:buClr>
                          <a:schemeClr val="dk1"/>
                        </a:buClr>
                        <a:buSzPts val="1800"/>
                        <a:buFont typeface="Times New Roman"/>
                        <a:buNone/>
                      </a:pPr>
                      <a:r>
                        <a:rPr lang="en-US" sz="2000" u="none" strike="noStrike" cap="none" dirty="0" err="1">
                          <a:latin typeface="Times New Roman" pitchFamily="18" charset="0"/>
                          <a:ea typeface="Times New Roman"/>
                          <a:cs typeface="Times New Roman" pitchFamily="18" charset="0"/>
                          <a:sym typeface="Times New Roman"/>
                        </a:rPr>
                        <a:t>Keiron</a:t>
                      </a:r>
                      <a:r>
                        <a:rPr lang="en-US" sz="2000" u="none" strike="noStrike" cap="none" dirty="0">
                          <a:latin typeface="Times New Roman" pitchFamily="18" charset="0"/>
                          <a:ea typeface="Times New Roman"/>
                          <a:cs typeface="Times New Roman" pitchFamily="18" charset="0"/>
                          <a:sym typeface="Times New Roman"/>
                        </a:rPr>
                        <a:t> </a:t>
                      </a:r>
                      <a:r>
                        <a:rPr lang="en-US" sz="2000" u="none" strike="noStrike" cap="none" dirty="0" err="1">
                          <a:latin typeface="Times New Roman" pitchFamily="18" charset="0"/>
                          <a:ea typeface="Times New Roman"/>
                          <a:cs typeface="Times New Roman" pitchFamily="18" charset="0"/>
                          <a:sym typeface="Times New Roman"/>
                        </a:rPr>
                        <a:t>Teilo</a:t>
                      </a:r>
                      <a:r>
                        <a:rPr lang="en-US" sz="2000" u="none" strike="noStrike" cap="none" dirty="0">
                          <a:latin typeface="Times New Roman" pitchFamily="18" charset="0"/>
                          <a:ea typeface="Times New Roman"/>
                          <a:cs typeface="Times New Roman" pitchFamily="18" charset="0"/>
                          <a:sym typeface="Times New Roman"/>
                        </a:rPr>
                        <a:t> O'Shea</a:t>
                      </a:r>
                      <a:endParaRPr sz="2000" u="none" strike="noStrike" cap="none">
                        <a:latin typeface="Times New Roman" pitchFamily="18" charset="0"/>
                        <a:ea typeface="Times New Roman"/>
                        <a:cs typeface="Times New Roman" pitchFamily="18" charset="0"/>
                        <a:sym typeface="Times New Roman"/>
                      </a:endParaRPr>
                    </a:p>
                  </a:txBody>
                  <a:tcPr marL="91450" marR="91450" marT="45725" marB="45725"/>
                </a:tc>
                <a:tc>
                  <a:txBody>
                    <a:bodyPr/>
                    <a:lstStyle/>
                    <a:p>
                      <a:pPr marL="0" marR="0" lvl="0" indent="0" algn="just" rtl="0">
                        <a:lnSpc>
                          <a:spcPct val="150000"/>
                        </a:lnSpc>
                        <a:spcBef>
                          <a:spcPts val="0"/>
                        </a:spcBef>
                        <a:spcAft>
                          <a:spcPts val="0"/>
                        </a:spcAft>
                        <a:buClr>
                          <a:schemeClr val="dk1"/>
                        </a:buClr>
                        <a:buSzPts val="1800"/>
                        <a:buFont typeface="Times New Roman"/>
                        <a:buNone/>
                      </a:pPr>
                      <a:r>
                        <a:rPr lang="en-US" sz="2000" u="none" strike="noStrike" cap="none" dirty="0">
                          <a:latin typeface="Times New Roman" pitchFamily="18" charset="0"/>
                          <a:ea typeface="Times New Roman"/>
                          <a:cs typeface="Times New Roman" pitchFamily="18" charset="0"/>
                          <a:sym typeface="Times New Roman"/>
                        </a:rPr>
                        <a:t>The role image processing role is inevitable in the computer vision, robotics, agriculture, and medical field. This work proposes CNN algorithm for the detection of vegetable disease and classification.</a:t>
                      </a:r>
                      <a:endParaRPr sz="2000" u="none" strike="noStrike" cap="none">
                        <a:latin typeface="Times New Roman" pitchFamily="18" charset="0"/>
                        <a:ea typeface="Times New Roman"/>
                        <a:cs typeface="Times New Roman" pitchFamily="18" charset="0"/>
                        <a:sym typeface="Times New Roman"/>
                      </a:endParaRPr>
                    </a:p>
                  </a:txBody>
                  <a:tcPr marL="114300" marR="114300" marT="0" marB="0"/>
                </a:tc>
              </a:tr>
              <a:tr h="1574675">
                <a:tc>
                  <a:txBody>
                    <a:bodyPr/>
                    <a:lstStyle/>
                    <a:p>
                      <a:pPr marL="0" marR="0" lvl="0" indent="0" algn="just" rtl="0">
                        <a:lnSpc>
                          <a:spcPct val="150000"/>
                        </a:lnSpc>
                        <a:spcBef>
                          <a:spcPts val="0"/>
                        </a:spcBef>
                        <a:spcAft>
                          <a:spcPts val="0"/>
                        </a:spcAft>
                        <a:buClr>
                          <a:schemeClr val="dk1"/>
                        </a:buClr>
                        <a:buSzPts val="1800"/>
                        <a:buFont typeface="Gill Sans"/>
                        <a:buNone/>
                      </a:pPr>
                      <a:r>
                        <a:rPr lang="en-US" sz="2000" dirty="0" smtClean="0">
                          <a:latin typeface="Times New Roman" pitchFamily="18" charset="0"/>
                          <a:ea typeface="Times New Roman"/>
                          <a:cs typeface="Times New Roman" pitchFamily="18" charset="0"/>
                          <a:sym typeface="Times New Roman"/>
                        </a:rPr>
                        <a:t>Color disease leaf image segmentation using NAMS </a:t>
                      </a:r>
                      <a:r>
                        <a:rPr lang="en-US" sz="2000" dirty="0" err="1" smtClean="0">
                          <a:latin typeface="Times New Roman" pitchFamily="18" charset="0"/>
                          <a:ea typeface="Times New Roman"/>
                          <a:cs typeface="Times New Roman" pitchFamily="18" charset="0"/>
                          <a:sym typeface="Times New Roman"/>
                        </a:rPr>
                        <a:t>superpixel</a:t>
                      </a:r>
                      <a:r>
                        <a:rPr lang="en-US" sz="2000" dirty="0" smtClean="0">
                          <a:latin typeface="Times New Roman" pitchFamily="18" charset="0"/>
                          <a:ea typeface="Times New Roman"/>
                          <a:cs typeface="Times New Roman" pitchFamily="18" charset="0"/>
                          <a:sym typeface="Times New Roman"/>
                        </a:rPr>
                        <a:t> algorithm</a:t>
                      </a:r>
                      <a:endParaRPr sz="2000" u="none" strike="noStrike" cap="none">
                        <a:latin typeface="Times New Roman" pitchFamily="18" charset="0"/>
                        <a:ea typeface="Times New Roman"/>
                        <a:cs typeface="Times New Roman" pitchFamily="18" charset="0"/>
                        <a:sym typeface="Times New Roman"/>
                      </a:endParaRPr>
                    </a:p>
                  </a:txBody>
                  <a:tcPr marL="91450" marR="91450" marT="45725" marB="45725"/>
                </a:tc>
                <a:tc>
                  <a:txBody>
                    <a:bodyPr/>
                    <a:lstStyle/>
                    <a:p>
                      <a:pPr marL="0" marR="0" lvl="0" indent="0" algn="just" rtl="0">
                        <a:lnSpc>
                          <a:spcPct val="150000"/>
                        </a:lnSpc>
                        <a:spcBef>
                          <a:spcPts val="0"/>
                        </a:spcBef>
                        <a:spcAft>
                          <a:spcPts val="0"/>
                        </a:spcAft>
                        <a:buClr>
                          <a:schemeClr val="dk1"/>
                        </a:buClr>
                        <a:buSzPts val="1800"/>
                        <a:buFont typeface="Gill Sans"/>
                        <a:buNone/>
                      </a:pPr>
                      <a:r>
                        <a:rPr lang="en-US" sz="2000" dirty="0" smtClean="0">
                          <a:latin typeface="Times New Roman" pitchFamily="18" charset="0"/>
                          <a:ea typeface="Times New Roman"/>
                          <a:cs typeface="Times New Roman" pitchFamily="18" charset="0"/>
                          <a:sym typeface="Times New Roman"/>
                        </a:rPr>
                        <a:t>Li H, Chen C, Zhao S, </a:t>
                      </a:r>
                      <a:r>
                        <a:rPr lang="en-US" sz="2000" dirty="0" err="1" smtClean="0">
                          <a:latin typeface="Times New Roman" pitchFamily="18" charset="0"/>
                          <a:ea typeface="Times New Roman"/>
                          <a:cs typeface="Times New Roman" pitchFamily="18" charset="0"/>
                          <a:sym typeface="Times New Roman"/>
                        </a:rPr>
                        <a:t>Lyu</a:t>
                      </a:r>
                      <a:r>
                        <a:rPr lang="en-US" sz="2000" dirty="0" smtClean="0">
                          <a:latin typeface="Times New Roman" pitchFamily="18" charset="0"/>
                          <a:ea typeface="Times New Roman"/>
                          <a:cs typeface="Times New Roman" pitchFamily="18" charset="0"/>
                          <a:sym typeface="Times New Roman"/>
                        </a:rPr>
                        <a:t> Z. </a:t>
                      </a:r>
                      <a:endParaRPr sz="2000" u="none" strike="noStrike" cap="none">
                        <a:latin typeface="Times New Roman" pitchFamily="18" charset="0"/>
                        <a:ea typeface="Times New Roman"/>
                        <a:cs typeface="Times New Roman" pitchFamily="18" charset="0"/>
                        <a:sym typeface="Times New Roman"/>
                      </a:endParaRPr>
                    </a:p>
                  </a:txBody>
                  <a:tcPr marL="91450" marR="91450" marT="45725" marB="45725"/>
                </a:tc>
                <a:tc>
                  <a:txBody>
                    <a:bodyPr/>
                    <a:lstStyle/>
                    <a:p>
                      <a:pPr marL="0" marR="0" lvl="0" indent="0" algn="just" rtl="0">
                        <a:lnSpc>
                          <a:spcPct val="150000"/>
                        </a:lnSpc>
                        <a:spcBef>
                          <a:spcPts val="0"/>
                        </a:spcBef>
                        <a:spcAft>
                          <a:spcPts val="0"/>
                        </a:spcAft>
                        <a:buClr>
                          <a:schemeClr val="dk1"/>
                        </a:buClr>
                        <a:buSzPts val="1800"/>
                        <a:buFont typeface="Gill Sans"/>
                        <a:buNone/>
                      </a:pPr>
                      <a:r>
                        <a:rPr lang="en-IN" sz="2000" b="0" i="0" u="none" strike="noStrike" cap="none" dirty="0" smtClean="0">
                          <a:solidFill>
                            <a:schemeClr val="dk1"/>
                          </a:solidFill>
                          <a:latin typeface="Times New Roman" pitchFamily="18" charset="0"/>
                          <a:ea typeface="Gill Sans MT"/>
                          <a:cs typeface="Times New Roman" pitchFamily="18" charset="0"/>
                          <a:sym typeface="Arial"/>
                        </a:rPr>
                        <a:t>This paper proposes a </a:t>
                      </a:r>
                      <a:r>
                        <a:rPr lang="en-IN" sz="2000" b="0" i="0" u="none" strike="noStrike" cap="none" dirty="0" err="1" smtClean="0">
                          <a:solidFill>
                            <a:schemeClr val="dk1"/>
                          </a:solidFill>
                          <a:latin typeface="Times New Roman" pitchFamily="18" charset="0"/>
                          <a:ea typeface="Gill Sans MT"/>
                          <a:cs typeface="Times New Roman" pitchFamily="18" charset="0"/>
                          <a:sym typeface="Arial"/>
                        </a:rPr>
                        <a:t>superpixel</a:t>
                      </a:r>
                      <a:r>
                        <a:rPr lang="en-IN" sz="2000" b="0" i="0" u="none" strike="noStrike" cap="none" dirty="0" smtClean="0">
                          <a:solidFill>
                            <a:schemeClr val="dk1"/>
                          </a:solidFill>
                          <a:latin typeface="Times New Roman" pitchFamily="18" charset="0"/>
                          <a:ea typeface="Gill Sans MT"/>
                          <a:cs typeface="Times New Roman" pitchFamily="18" charset="0"/>
                          <a:sym typeface="Arial"/>
                        </a:rPr>
                        <a:t> algorithm using Non-symmetry and Anti-packing Model with Squares (NAMS) for </a:t>
                      </a:r>
                      <a:r>
                        <a:rPr lang="en-IN" sz="2000" b="0" i="0" u="none" strike="noStrike" cap="none" dirty="0" err="1" smtClean="0">
                          <a:solidFill>
                            <a:schemeClr val="dk1"/>
                          </a:solidFill>
                          <a:latin typeface="Times New Roman" pitchFamily="18" charset="0"/>
                          <a:ea typeface="Gill Sans MT"/>
                          <a:cs typeface="Times New Roman" pitchFamily="18" charset="0"/>
                          <a:sym typeface="Arial"/>
                        </a:rPr>
                        <a:t>color</a:t>
                      </a:r>
                      <a:r>
                        <a:rPr lang="en-IN" sz="2000" b="0" i="0" u="none" strike="noStrike" cap="none" dirty="0" smtClean="0">
                          <a:solidFill>
                            <a:schemeClr val="dk1"/>
                          </a:solidFill>
                          <a:latin typeface="Times New Roman" pitchFamily="18" charset="0"/>
                          <a:ea typeface="Gill Sans MT"/>
                          <a:cs typeface="Times New Roman" pitchFamily="18" charset="0"/>
                          <a:sym typeface="Arial"/>
                        </a:rPr>
                        <a:t> image segmentation of leaf disease. </a:t>
                      </a:r>
                      <a:endParaRPr sz="2000" u="none" strike="noStrike" cap="none">
                        <a:latin typeface="Times New Roman" pitchFamily="18" charset="0"/>
                        <a:ea typeface="Times New Roman"/>
                        <a:cs typeface="Times New Roman" pitchFamily="18" charset="0"/>
                        <a:sym typeface="Times New Roman"/>
                      </a:endParaRPr>
                    </a:p>
                  </a:txBody>
                  <a:tcPr marL="114300" marR="11430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27"/>
          <p:cNvSpPr txBox="1">
            <a:spLocks noGrp="1"/>
          </p:cNvSpPr>
          <p:nvPr>
            <p:ph type="title"/>
          </p:nvPr>
        </p:nvSpPr>
        <p:spPr>
          <a:xfrm>
            <a:off x="1435608" y="274638"/>
            <a:ext cx="7498200" cy="7923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562214"/>
              </a:buClr>
              <a:buSzPts val="4300"/>
              <a:buFont typeface="Gill Sans"/>
              <a:buNone/>
            </a:pPr>
            <a:r>
              <a:rPr lang="en-US" b="1" dirty="0">
                <a:latin typeface="Times New Roman" pitchFamily="18" charset="0"/>
                <a:cs typeface="Times New Roman" pitchFamily="18" charset="0"/>
              </a:rPr>
              <a:t>Architecture Diagram	</a:t>
            </a:r>
            <a:endParaRPr b="1">
              <a:latin typeface="Times New Roman" pitchFamily="18" charset="0"/>
              <a:cs typeface="Times New Roman" pitchFamily="18" charset="0"/>
            </a:endParaRPr>
          </a:p>
        </p:txBody>
      </p:sp>
      <p:pic>
        <p:nvPicPr>
          <p:cNvPr id="188" name="Google Shape;188;p27"/>
          <p:cNvPicPr preferRelativeResize="0">
            <a:picLocks noGrp="1"/>
          </p:cNvPicPr>
          <p:nvPr>
            <p:ph type="body" idx="1"/>
          </p:nvPr>
        </p:nvPicPr>
        <p:blipFill rotWithShape="1">
          <a:blip r:embed="rId3">
            <a:alphaModFix/>
          </a:blip>
          <a:srcRect/>
          <a:stretch/>
        </p:blipFill>
        <p:spPr>
          <a:xfrm>
            <a:off x="2293034" y="1576387"/>
            <a:ext cx="4937760" cy="45435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3"/>
          <p:cNvSpPr txBox="1">
            <a:spLocks noGrp="1"/>
          </p:cNvSpPr>
          <p:nvPr>
            <p:ph type="title"/>
          </p:nvPr>
        </p:nvSpPr>
        <p:spPr>
          <a:xfrm>
            <a:off x="1209822" y="274637"/>
            <a:ext cx="7723986" cy="1343147"/>
          </a:xfrm>
          <a:prstGeom prst="rect">
            <a:avLst/>
          </a:prstGeom>
          <a:noFill/>
          <a:ln>
            <a:noFill/>
          </a:ln>
        </p:spPr>
        <p:txBody>
          <a:bodyPr spcFirstLastPara="1" wrap="square" lIns="91425" tIns="45700" rIns="91425" bIns="45700" anchor="ctr" anchorCtr="0">
            <a:normAutofit fontScale="90000"/>
          </a:bodyPr>
          <a:lstStyle/>
          <a:p>
            <a:pPr marL="0" lvl="0" indent="0" algn="just" rtl="0">
              <a:spcBef>
                <a:spcPts val="0"/>
              </a:spcBef>
              <a:spcAft>
                <a:spcPts val="0"/>
              </a:spcAft>
              <a:buClr>
                <a:srgbClr val="562214"/>
              </a:buClr>
              <a:buSzPct val="100000"/>
              <a:buFont typeface="Gill Sans"/>
              <a:buNone/>
            </a:pPr>
            <a:r>
              <a:rPr lang="en-US" b="1" dirty="0" smtClean="0">
                <a:latin typeface="Times New Roman" pitchFamily="18" charset="0"/>
                <a:cs typeface="Times New Roman" pitchFamily="18" charset="0"/>
              </a:rPr>
              <a:t>HARDWARE REQUIREMENTS</a:t>
            </a:r>
            <a:r>
              <a:rPr lang="en-US" b="1" dirty="0">
                <a:latin typeface="Times New Roman" pitchFamily="18" charset="0"/>
                <a:cs typeface="Times New Roman" pitchFamily="18" charset="0"/>
              </a:rPr>
              <a:t>:</a:t>
            </a:r>
            <a:endParaRPr>
              <a:latin typeface="Times New Roman" pitchFamily="18" charset="0"/>
              <a:cs typeface="Times New Roman" pitchFamily="18" charset="0"/>
            </a:endParaRPr>
          </a:p>
        </p:txBody>
      </p:sp>
      <p:sp>
        <p:nvSpPr>
          <p:cNvPr id="164" name="Google Shape;164;p23"/>
          <p:cNvSpPr txBox="1">
            <a:spLocks noGrp="1"/>
          </p:cNvSpPr>
          <p:nvPr>
            <p:ph type="body" idx="1"/>
          </p:nvPr>
        </p:nvSpPr>
        <p:spPr>
          <a:xfrm>
            <a:off x="1435608" y="1905000"/>
            <a:ext cx="7498200" cy="4343400"/>
          </a:xfrm>
          <a:prstGeom prst="rect">
            <a:avLst/>
          </a:prstGeom>
          <a:noFill/>
          <a:ln>
            <a:noFill/>
          </a:ln>
        </p:spPr>
        <p:txBody>
          <a:bodyPr spcFirstLastPara="1" wrap="square" lIns="91425" tIns="45700" rIns="91425" bIns="45700" anchor="t" anchorCtr="0">
            <a:normAutofit/>
          </a:bodyPr>
          <a:lstStyle/>
          <a:p>
            <a:pPr marL="365760" lvl="0" indent="-283464" algn="just" rtl="0">
              <a:lnSpc>
                <a:spcPct val="100000"/>
              </a:lnSpc>
              <a:spcBef>
                <a:spcPts val="0"/>
              </a:spcBef>
              <a:spcAft>
                <a:spcPts val="0"/>
              </a:spcAft>
              <a:buSzPts val="2560"/>
              <a:buFont typeface="Wingdings" pitchFamily="2" charset="2"/>
              <a:buChar char="§"/>
            </a:pPr>
            <a:r>
              <a:rPr lang="en-US" sz="2000" dirty="0">
                <a:latin typeface="Times New Roman" pitchFamily="18" charset="0"/>
                <a:cs typeface="Times New Roman" pitchFamily="18" charset="0"/>
              </a:rPr>
              <a:t>Keyboard</a:t>
            </a:r>
            <a:endParaRPr sz="2000">
              <a:latin typeface="Times New Roman" pitchFamily="18" charset="0"/>
              <a:cs typeface="Times New Roman" pitchFamily="18" charset="0"/>
            </a:endParaRPr>
          </a:p>
          <a:p>
            <a:pPr marL="365760" lvl="0" indent="-283464" algn="just" rtl="0">
              <a:lnSpc>
                <a:spcPct val="100000"/>
              </a:lnSpc>
              <a:spcBef>
                <a:spcPts val="600"/>
              </a:spcBef>
              <a:spcAft>
                <a:spcPts val="0"/>
              </a:spcAft>
              <a:buSzPts val="2560"/>
              <a:buFont typeface="Wingdings" pitchFamily="2" charset="2"/>
              <a:buChar char="§"/>
            </a:pPr>
            <a:r>
              <a:rPr lang="en-US" sz="2000" dirty="0">
                <a:latin typeface="Times New Roman" pitchFamily="18" charset="0"/>
                <a:cs typeface="Times New Roman" pitchFamily="18" charset="0"/>
              </a:rPr>
              <a:t>Mouse</a:t>
            </a:r>
            <a:endParaRPr sz="2000">
              <a:latin typeface="Times New Roman" pitchFamily="18" charset="0"/>
              <a:cs typeface="Times New Roman" pitchFamily="18" charset="0"/>
            </a:endParaRPr>
          </a:p>
          <a:p>
            <a:pPr marL="365760" lvl="0" indent="-283464" algn="just" rtl="0">
              <a:lnSpc>
                <a:spcPct val="100000"/>
              </a:lnSpc>
              <a:spcBef>
                <a:spcPts val="600"/>
              </a:spcBef>
              <a:spcAft>
                <a:spcPts val="0"/>
              </a:spcAft>
              <a:buSzPts val="2560"/>
              <a:buFont typeface="Wingdings" pitchFamily="2" charset="2"/>
              <a:buChar char="§"/>
            </a:pPr>
            <a:r>
              <a:rPr lang="en-US" sz="2000" dirty="0">
                <a:latin typeface="Times New Roman" pitchFamily="18" charset="0"/>
                <a:cs typeface="Times New Roman" pitchFamily="18" charset="0"/>
              </a:rPr>
              <a:t>Hard disk 200GB</a:t>
            </a:r>
            <a:endParaRPr sz="2000">
              <a:latin typeface="Times New Roman" pitchFamily="18" charset="0"/>
              <a:cs typeface="Times New Roman" pitchFamily="18" charset="0"/>
            </a:endParaRPr>
          </a:p>
          <a:p>
            <a:pPr marL="365760" lvl="0" indent="-283464" algn="just" rtl="0">
              <a:lnSpc>
                <a:spcPct val="100000"/>
              </a:lnSpc>
              <a:spcBef>
                <a:spcPts val="600"/>
              </a:spcBef>
              <a:spcAft>
                <a:spcPts val="0"/>
              </a:spcAft>
              <a:buSzPts val="2560"/>
              <a:buFont typeface="Wingdings" pitchFamily="2" charset="2"/>
              <a:buChar char="§"/>
            </a:pPr>
            <a:r>
              <a:rPr lang="en-US" sz="2000" dirty="0">
                <a:latin typeface="Times New Roman" pitchFamily="18" charset="0"/>
                <a:cs typeface="Times New Roman" pitchFamily="18" charset="0"/>
              </a:rPr>
              <a:t>RAM 12 </a:t>
            </a:r>
            <a:r>
              <a:rPr lang="en-US" sz="2000" dirty="0" smtClean="0">
                <a:latin typeface="Times New Roman" pitchFamily="18" charset="0"/>
                <a:cs typeface="Times New Roman" pitchFamily="18" charset="0"/>
              </a:rPr>
              <a:t>GDDR5</a:t>
            </a:r>
            <a:endParaRPr lang="en-US" sz="2000" dirty="0">
              <a:latin typeface="Times New Roman" pitchFamily="18" charset="0"/>
              <a:cs typeface="Times New Roman" pitchFamily="18" charset="0"/>
            </a:endParaRPr>
          </a:p>
          <a:p>
            <a:pPr marL="365760" lvl="0" indent="-283464" algn="just" rtl="0">
              <a:lnSpc>
                <a:spcPct val="100000"/>
              </a:lnSpc>
              <a:spcBef>
                <a:spcPts val="600"/>
              </a:spcBef>
              <a:spcAft>
                <a:spcPts val="0"/>
              </a:spcAft>
              <a:buSzPts val="2560"/>
              <a:buFont typeface="Wingdings" pitchFamily="2" charset="2"/>
              <a:buChar char="§"/>
            </a:pPr>
            <a:r>
              <a:rPr lang="en-US" sz="2000" dirty="0" err="1" smtClean="0">
                <a:latin typeface="Times New Roman" pitchFamily="18" charset="0"/>
                <a:cs typeface="Times New Roman" pitchFamily="18" charset="0"/>
              </a:rPr>
              <a:t>Nvidia</a:t>
            </a:r>
            <a:r>
              <a:rPr lang="en-US" sz="2000" dirty="0" smtClean="0">
                <a:latin typeface="Times New Roman" pitchFamily="18" charset="0"/>
                <a:cs typeface="Times New Roman" pitchFamily="18" charset="0"/>
              </a:rPr>
              <a:t> </a:t>
            </a:r>
            <a:r>
              <a:rPr lang="en-US" sz="2000" dirty="0">
                <a:latin typeface="Times New Roman" pitchFamily="18" charset="0"/>
                <a:cs typeface="Times New Roman" pitchFamily="18" charset="0"/>
              </a:rPr>
              <a:t>GPU Tesla T4</a:t>
            </a:r>
            <a:endParaRPr sz="2000">
              <a:latin typeface="Times New Roman" pitchFamily="18" charset="0"/>
              <a:cs typeface="Times New Roman" pitchFamily="18" charset="0"/>
            </a:endParaRPr>
          </a:p>
          <a:p>
            <a:pPr marL="365760" indent="-120902" algn="just">
              <a:buSzPts val="2560"/>
              <a:buFont typeface="Wingdings" pitchFamily="2" charset="2"/>
              <a:buChar char="§"/>
            </a:pPr>
            <a:endParaRPr sz="200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2"/>
          <p:cNvSpPr txBox="1">
            <a:spLocks noGrp="1"/>
          </p:cNvSpPr>
          <p:nvPr>
            <p:ph type="title"/>
          </p:nvPr>
        </p:nvSpPr>
        <p:spPr>
          <a:xfrm>
            <a:off x="1435608" y="274638"/>
            <a:ext cx="7498200" cy="14019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562214"/>
              </a:buClr>
              <a:buSzPct val="100000"/>
              <a:buFont typeface="Gill Sans"/>
              <a:buNone/>
            </a:pPr>
            <a:r>
              <a:rPr lang="en-US" b="1" dirty="0">
                <a:latin typeface="Times New Roman" pitchFamily="18" charset="0"/>
                <a:cs typeface="Times New Roman" pitchFamily="18" charset="0"/>
              </a:rPr>
              <a:t>SOFTWARE REQUIREMENTS:</a:t>
            </a:r>
            <a:endParaRPr>
              <a:latin typeface="Times New Roman" pitchFamily="18" charset="0"/>
              <a:cs typeface="Times New Roman" pitchFamily="18" charset="0"/>
            </a:endParaRPr>
          </a:p>
        </p:txBody>
      </p:sp>
      <p:sp>
        <p:nvSpPr>
          <p:cNvPr id="158" name="Google Shape;158;p22"/>
          <p:cNvSpPr txBox="1">
            <a:spLocks noGrp="1"/>
          </p:cNvSpPr>
          <p:nvPr>
            <p:ph type="body" idx="1"/>
          </p:nvPr>
        </p:nvSpPr>
        <p:spPr>
          <a:xfrm>
            <a:off x="1435608" y="1828800"/>
            <a:ext cx="7498200" cy="4419600"/>
          </a:xfrm>
          <a:prstGeom prst="rect">
            <a:avLst/>
          </a:prstGeom>
          <a:noFill/>
          <a:ln>
            <a:noFill/>
          </a:ln>
        </p:spPr>
        <p:txBody>
          <a:bodyPr spcFirstLastPara="1" wrap="square" lIns="91425" tIns="45700" rIns="91425" bIns="45700" anchor="t" anchorCtr="0">
            <a:normAutofit/>
          </a:bodyPr>
          <a:lstStyle/>
          <a:p>
            <a:pPr marL="365760" indent="-283464" algn="just">
              <a:lnSpc>
                <a:spcPct val="150000"/>
              </a:lnSpc>
              <a:buSzPts val="2560"/>
              <a:buFont typeface="Wingdings" pitchFamily="2" charset="2"/>
              <a:buChar char="§"/>
            </a:pPr>
            <a:r>
              <a:rPr lang="en-US" sz="2000" dirty="0" smtClean="0">
                <a:latin typeface="Times New Roman" pitchFamily="18" charset="0"/>
                <a:cs typeface="Times New Roman" pitchFamily="18" charset="0"/>
              </a:rPr>
              <a:t>Operating </a:t>
            </a:r>
            <a:r>
              <a:rPr lang="en-US" sz="2000" dirty="0">
                <a:latin typeface="Times New Roman" pitchFamily="18" charset="0"/>
                <a:cs typeface="Times New Roman" pitchFamily="18" charset="0"/>
              </a:rPr>
              <a:t>System	: Windows XP./</a:t>
            </a:r>
            <a:r>
              <a:rPr lang="en-US" sz="2000" dirty="0" smtClean="0">
                <a:latin typeface="Times New Roman" pitchFamily="18" charset="0"/>
                <a:cs typeface="Times New Roman" pitchFamily="18" charset="0"/>
              </a:rPr>
              <a:t>Linux</a:t>
            </a:r>
            <a:endParaRPr sz="2000" smtClean="0">
              <a:latin typeface="Times New Roman" pitchFamily="18" charset="0"/>
              <a:cs typeface="Times New Roman" pitchFamily="18" charset="0"/>
            </a:endParaRPr>
          </a:p>
          <a:p>
            <a:pPr marL="365760" indent="-283464" algn="just">
              <a:lnSpc>
                <a:spcPct val="150000"/>
              </a:lnSpc>
              <a:buSzPts val="2560"/>
              <a:buFont typeface="Wingdings" pitchFamily="2" charset="2"/>
              <a:buChar char="§"/>
            </a:pPr>
            <a:r>
              <a:rPr lang="en-US" sz="2000" dirty="0" smtClean="0">
                <a:latin typeface="Times New Roman" pitchFamily="18" charset="0"/>
                <a:cs typeface="Times New Roman" pitchFamily="18" charset="0"/>
              </a:rPr>
              <a:t>Platform	               : </a:t>
            </a:r>
            <a:r>
              <a:rPr lang="en-US" sz="2000" dirty="0" err="1" smtClean="0">
                <a:latin typeface="Times New Roman" pitchFamily="18" charset="0"/>
                <a:cs typeface="Times New Roman" pitchFamily="18" charset="0"/>
              </a:rPr>
              <a:t>Jupyter</a:t>
            </a:r>
            <a:r>
              <a:rPr lang="en-US" sz="2000" dirty="0" smtClean="0">
                <a:latin typeface="Times New Roman" pitchFamily="18" charset="0"/>
                <a:cs typeface="Times New Roman" pitchFamily="18" charset="0"/>
              </a:rPr>
              <a:t> Notebook in </a:t>
            </a:r>
            <a:r>
              <a:rPr lang="en-US" sz="2000" dirty="0" err="1" smtClean="0">
                <a:latin typeface="Times New Roman" pitchFamily="18" charset="0"/>
                <a:cs typeface="Times New Roman" pitchFamily="18" charset="0"/>
              </a:rPr>
              <a:t>Colab</a:t>
            </a:r>
            <a:endParaRPr lang="en-US" sz="2000" dirty="0" smtClean="0">
              <a:latin typeface="Times New Roman" pitchFamily="18" charset="0"/>
              <a:cs typeface="Times New Roman" pitchFamily="18" charset="0"/>
            </a:endParaRPr>
          </a:p>
          <a:p>
            <a:pPr marL="365760" indent="-283464" algn="just">
              <a:lnSpc>
                <a:spcPct val="150000"/>
              </a:lnSpc>
              <a:buSzPts val="2560"/>
              <a:buFont typeface="Wingdings" pitchFamily="2" charset="2"/>
              <a:buChar char="§"/>
            </a:pPr>
            <a:r>
              <a:rPr lang="en-US" sz="2000" dirty="0" smtClean="0">
                <a:latin typeface="Times New Roman" pitchFamily="18" charset="0"/>
                <a:cs typeface="Times New Roman" pitchFamily="18" charset="0"/>
              </a:rPr>
              <a:t>Python </a:t>
            </a:r>
            <a:r>
              <a:rPr lang="en-US" sz="2000" dirty="0">
                <a:latin typeface="Times New Roman" pitchFamily="18" charset="0"/>
                <a:cs typeface="Times New Roman" pitchFamily="18" charset="0"/>
              </a:rPr>
              <a:t>Package     </a:t>
            </a:r>
            <a:r>
              <a:rPr lang="en-US" sz="2000" dirty="0" smtClean="0">
                <a:latin typeface="Times New Roman" pitchFamily="18" charset="0"/>
                <a:cs typeface="Times New Roman" pitchFamily="18" charset="0"/>
              </a:rPr>
              <a:t>           : </a:t>
            </a:r>
            <a:r>
              <a:rPr lang="en-US" sz="2000" dirty="0" err="1">
                <a:latin typeface="Times New Roman" pitchFamily="18" charset="0"/>
                <a:cs typeface="Times New Roman" pitchFamily="18" charset="0"/>
              </a:rPr>
              <a:t>Keras</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Numpy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OpenCV</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Matplotlib</a:t>
            </a:r>
            <a:endParaRPr sz="2000">
              <a:latin typeface="Times New Roman" pitchFamily="18" charset="0"/>
              <a:cs typeface="Times New Roman" pitchFamily="18" charset="0"/>
            </a:endParaRPr>
          </a:p>
          <a:p>
            <a:pPr marL="365760" indent="-120902" algn="just">
              <a:lnSpc>
                <a:spcPct val="150000"/>
              </a:lnSpc>
              <a:buSzPts val="2560"/>
              <a:buFont typeface="Wingdings" pitchFamily="2" charset="2"/>
              <a:buChar char="§"/>
            </a:pPr>
            <a:endParaRPr sz="200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29"/>
          <p:cNvSpPr txBox="1">
            <a:spLocks noGrp="1"/>
          </p:cNvSpPr>
          <p:nvPr>
            <p:ph type="title"/>
          </p:nvPr>
        </p:nvSpPr>
        <p:spPr>
          <a:xfrm>
            <a:off x="1435608" y="274638"/>
            <a:ext cx="74982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562214"/>
              </a:buClr>
              <a:buSzPts val="4300"/>
              <a:buFont typeface="Gill Sans"/>
              <a:buNone/>
            </a:pPr>
            <a:r>
              <a:rPr lang="en-US" b="1" dirty="0">
                <a:latin typeface="Times New Roman" pitchFamily="18" charset="0"/>
                <a:cs typeface="Times New Roman" pitchFamily="18" charset="0"/>
              </a:rPr>
              <a:t>Conclusion</a:t>
            </a:r>
            <a:endParaRPr b="1">
              <a:latin typeface="Times New Roman" pitchFamily="18" charset="0"/>
              <a:cs typeface="Times New Roman" pitchFamily="18" charset="0"/>
            </a:endParaRPr>
          </a:p>
        </p:txBody>
      </p:sp>
      <p:sp>
        <p:nvSpPr>
          <p:cNvPr id="200" name="Google Shape;200;p29"/>
          <p:cNvSpPr txBox="1">
            <a:spLocks noGrp="1"/>
          </p:cNvSpPr>
          <p:nvPr>
            <p:ph type="body" idx="1"/>
          </p:nvPr>
        </p:nvSpPr>
        <p:spPr>
          <a:xfrm>
            <a:off x="1435608" y="1447800"/>
            <a:ext cx="7498200" cy="4800600"/>
          </a:xfrm>
          <a:prstGeom prst="rect">
            <a:avLst/>
          </a:prstGeom>
          <a:noFill/>
          <a:ln>
            <a:noFill/>
          </a:ln>
        </p:spPr>
        <p:txBody>
          <a:bodyPr spcFirstLastPara="1" wrap="square" lIns="91425" tIns="45700" rIns="91425" bIns="45700" anchor="t" anchorCtr="0">
            <a:normAutofit fontScale="62500" lnSpcReduction="20000"/>
          </a:bodyPr>
          <a:lstStyle/>
          <a:p>
            <a:pPr marL="365760" lvl="0" indent="-283464" algn="just" rtl="0">
              <a:lnSpc>
                <a:spcPct val="170000"/>
              </a:lnSpc>
              <a:spcBef>
                <a:spcPts val="0"/>
              </a:spcBef>
              <a:spcAft>
                <a:spcPts val="0"/>
              </a:spcAft>
              <a:buSzPct val="80000"/>
              <a:buNone/>
            </a:pPr>
            <a:r>
              <a:rPr lang="en-US" dirty="0">
                <a:latin typeface="Times New Roman"/>
                <a:ea typeface="Times New Roman"/>
                <a:cs typeface="Times New Roman"/>
                <a:sym typeface="Times New Roman"/>
              </a:rPr>
              <a:t>    This work proposes segmentation and classification algorithms for the analysis of leaf diseases. For the extraction of ROI, CNN was employed and the BGR color model was used. The pre processing was performed by the color median filter and for feature extraction, color texture features are extracted. The Dense layer was employed for classification of leaf diseases and the outcome of this work will be an aid for agriculturalist for disease classification. The future work includes the collection of more real time disease images and development of application software for agriculturalist. </a:t>
            </a:r>
            <a:endParaRPr>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31"/>
          <p:cNvSpPr txBox="1">
            <a:spLocks noGrp="1"/>
          </p:cNvSpPr>
          <p:nvPr>
            <p:ph type="title"/>
          </p:nvPr>
        </p:nvSpPr>
        <p:spPr>
          <a:xfrm>
            <a:off x="1435608" y="274638"/>
            <a:ext cx="7498200" cy="6399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562214"/>
              </a:buClr>
              <a:buSzPct val="100000"/>
              <a:buFont typeface="Gill Sans"/>
              <a:buNone/>
            </a:pPr>
            <a:r>
              <a:rPr lang="en-US" b="1" dirty="0">
                <a:latin typeface="Times New Roman" pitchFamily="18" charset="0"/>
                <a:cs typeface="Times New Roman" pitchFamily="18" charset="0"/>
              </a:rPr>
              <a:t>REFERENCE</a:t>
            </a:r>
            <a:endParaRPr b="1">
              <a:latin typeface="Times New Roman" pitchFamily="18" charset="0"/>
              <a:cs typeface="Times New Roman" pitchFamily="18" charset="0"/>
            </a:endParaRPr>
          </a:p>
        </p:txBody>
      </p:sp>
      <p:sp>
        <p:nvSpPr>
          <p:cNvPr id="213" name="Google Shape;213;p31"/>
          <p:cNvSpPr txBox="1">
            <a:spLocks noGrp="1"/>
          </p:cNvSpPr>
          <p:nvPr>
            <p:ph type="body" idx="1"/>
          </p:nvPr>
        </p:nvSpPr>
        <p:spPr>
          <a:xfrm>
            <a:off x="1143000" y="914400"/>
            <a:ext cx="7790700" cy="5715000"/>
          </a:xfrm>
          <a:prstGeom prst="rect">
            <a:avLst/>
          </a:prstGeom>
          <a:noFill/>
          <a:ln>
            <a:noFill/>
          </a:ln>
        </p:spPr>
        <p:txBody>
          <a:bodyPr spcFirstLastPara="1" wrap="square" lIns="91425" tIns="45700" rIns="91425" bIns="45700" anchor="t" anchorCtr="0">
            <a:noAutofit/>
          </a:bodyPr>
          <a:lstStyle/>
          <a:p>
            <a:pPr marL="365760" lvl="0" indent="-283464" algn="just" rtl="0">
              <a:lnSpc>
                <a:spcPct val="150000"/>
              </a:lnSpc>
              <a:spcBef>
                <a:spcPts val="0"/>
              </a:spcBef>
              <a:spcAft>
                <a:spcPts val="0"/>
              </a:spcAft>
              <a:buSzPts val="1280"/>
              <a:buChar char="⚫"/>
            </a:pPr>
            <a:r>
              <a:rPr lang="en-US" sz="1600" dirty="0">
                <a:latin typeface="Times New Roman" pitchFamily="18" charset="0"/>
                <a:ea typeface="Times New Roman"/>
                <a:cs typeface="Times New Roman" pitchFamily="18" charset="0"/>
                <a:sym typeface="Times New Roman"/>
              </a:rPr>
              <a:t>[1] </a:t>
            </a:r>
            <a:r>
              <a:rPr lang="en-US" sz="1600" dirty="0" err="1">
                <a:latin typeface="Times New Roman" pitchFamily="18" charset="0"/>
                <a:ea typeface="Times New Roman"/>
                <a:cs typeface="Times New Roman" pitchFamily="18" charset="0"/>
                <a:sym typeface="Times New Roman"/>
              </a:rPr>
              <a:t>Hanping</a:t>
            </a:r>
            <a:r>
              <a:rPr lang="en-US" sz="1600" dirty="0">
                <a:latin typeface="Times New Roman" pitchFamily="18" charset="0"/>
                <a:ea typeface="Times New Roman"/>
                <a:cs typeface="Times New Roman" pitchFamily="18" charset="0"/>
                <a:sym typeface="Times New Roman"/>
              </a:rPr>
              <a:t> M, </a:t>
            </a:r>
            <a:r>
              <a:rPr lang="en-US" sz="1600" dirty="0" err="1">
                <a:latin typeface="Times New Roman" pitchFamily="18" charset="0"/>
                <a:ea typeface="Times New Roman"/>
                <a:cs typeface="Times New Roman" pitchFamily="18" charset="0"/>
                <a:sym typeface="Times New Roman"/>
              </a:rPr>
              <a:t>Yancheng</a:t>
            </a:r>
            <a:r>
              <a:rPr lang="en-US" sz="1600" dirty="0">
                <a:latin typeface="Times New Roman" pitchFamily="18" charset="0"/>
                <a:ea typeface="Times New Roman"/>
                <a:cs typeface="Times New Roman" pitchFamily="18" charset="0"/>
                <a:sym typeface="Times New Roman"/>
              </a:rPr>
              <a:t> Z, Bo H. Segmentation of crop disease leaf images using fuzzy C---means clustering algorithm. Transactions of the Chinese Society of Agricultural Engineering. 2008 Sep 1;2008(9).</a:t>
            </a:r>
            <a:endParaRPr sz="1600">
              <a:latin typeface="Times New Roman" pitchFamily="18" charset="0"/>
              <a:cs typeface="Times New Roman" pitchFamily="18" charset="0"/>
            </a:endParaRPr>
          </a:p>
          <a:p>
            <a:pPr marL="365760" lvl="0" indent="-283464" algn="just" rtl="0">
              <a:lnSpc>
                <a:spcPct val="150000"/>
              </a:lnSpc>
              <a:spcBef>
                <a:spcPts val="600"/>
              </a:spcBef>
              <a:spcAft>
                <a:spcPts val="0"/>
              </a:spcAft>
              <a:buSzPts val="1280"/>
              <a:buChar char="⚫"/>
            </a:pPr>
            <a:r>
              <a:rPr lang="en-US" sz="1600" dirty="0">
                <a:latin typeface="Times New Roman" pitchFamily="18" charset="0"/>
                <a:ea typeface="Times New Roman"/>
                <a:cs typeface="Times New Roman" pitchFamily="18" charset="0"/>
                <a:sym typeface="Times New Roman"/>
              </a:rPr>
              <a:t>[2] Li H, Chen C, Zhao S, </a:t>
            </a:r>
            <a:r>
              <a:rPr lang="en-US" sz="1600" dirty="0" err="1">
                <a:latin typeface="Times New Roman" pitchFamily="18" charset="0"/>
                <a:ea typeface="Times New Roman"/>
                <a:cs typeface="Times New Roman" pitchFamily="18" charset="0"/>
                <a:sym typeface="Times New Roman"/>
              </a:rPr>
              <a:t>Lyu</a:t>
            </a:r>
            <a:r>
              <a:rPr lang="en-US" sz="1600" dirty="0">
                <a:latin typeface="Times New Roman" pitchFamily="18" charset="0"/>
                <a:ea typeface="Times New Roman"/>
                <a:cs typeface="Times New Roman" pitchFamily="18" charset="0"/>
                <a:sym typeface="Times New Roman"/>
              </a:rPr>
              <a:t> Z. Color disease leaf image segmentation using NAMS </a:t>
            </a:r>
            <a:r>
              <a:rPr lang="en-US" sz="1600" dirty="0" err="1">
                <a:latin typeface="Times New Roman" pitchFamily="18" charset="0"/>
                <a:ea typeface="Times New Roman"/>
                <a:cs typeface="Times New Roman" pitchFamily="18" charset="0"/>
                <a:sym typeface="Times New Roman"/>
              </a:rPr>
              <a:t>superpixel</a:t>
            </a:r>
            <a:r>
              <a:rPr lang="en-US" sz="1600" dirty="0">
                <a:latin typeface="Times New Roman" pitchFamily="18" charset="0"/>
                <a:ea typeface="Times New Roman"/>
                <a:cs typeface="Times New Roman" pitchFamily="18" charset="0"/>
                <a:sym typeface="Times New Roman"/>
              </a:rPr>
              <a:t> algorithm. Technology and Health Care. 2018 Apr 10(Preprint):1-6.</a:t>
            </a:r>
            <a:endParaRPr sz="1600">
              <a:latin typeface="Times New Roman" pitchFamily="18" charset="0"/>
              <a:cs typeface="Times New Roman" pitchFamily="18" charset="0"/>
            </a:endParaRPr>
          </a:p>
          <a:p>
            <a:pPr marL="365760" lvl="0" indent="-283464" algn="just" rtl="0">
              <a:lnSpc>
                <a:spcPct val="150000"/>
              </a:lnSpc>
              <a:spcBef>
                <a:spcPts val="600"/>
              </a:spcBef>
              <a:spcAft>
                <a:spcPts val="0"/>
              </a:spcAft>
              <a:buSzPts val="1280"/>
              <a:buChar char="⚫"/>
            </a:pPr>
            <a:r>
              <a:rPr lang="en-US" sz="1600" dirty="0">
                <a:latin typeface="Times New Roman" pitchFamily="18" charset="0"/>
                <a:ea typeface="Times New Roman"/>
                <a:cs typeface="Times New Roman" pitchFamily="18" charset="0"/>
                <a:sym typeface="Times New Roman"/>
              </a:rPr>
              <a:t>[3] Al </a:t>
            </a:r>
            <a:r>
              <a:rPr lang="en-US" sz="1600" dirty="0" err="1">
                <a:latin typeface="Times New Roman" pitchFamily="18" charset="0"/>
                <a:ea typeface="Times New Roman"/>
                <a:cs typeface="Times New Roman" pitchFamily="18" charset="0"/>
                <a:sym typeface="Times New Roman"/>
              </a:rPr>
              <a:t>Bashish</a:t>
            </a:r>
            <a:r>
              <a:rPr lang="en-US" sz="1600" dirty="0">
                <a:latin typeface="Times New Roman" pitchFamily="18" charset="0"/>
                <a:ea typeface="Times New Roman"/>
                <a:cs typeface="Times New Roman" pitchFamily="18" charset="0"/>
                <a:sym typeface="Times New Roman"/>
              </a:rPr>
              <a:t> D, </a:t>
            </a:r>
            <a:r>
              <a:rPr lang="en-US" sz="1600" dirty="0" err="1">
                <a:latin typeface="Times New Roman" pitchFamily="18" charset="0"/>
                <a:ea typeface="Times New Roman"/>
                <a:cs typeface="Times New Roman" pitchFamily="18" charset="0"/>
                <a:sym typeface="Times New Roman"/>
              </a:rPr>
              <a:t>Braik</a:t>
            </a:r>
            <a:r>
              <a:rPr lang="en-US" sz="1600" dirty="0">
                <a:latin typeface="Times New Roman" pitchFamily="18" charset="0"/>
                <a:ea typeface="Times New Roman"/>
                <a:cs typeface="Times New Roman" pitchFamily="18" charset="0"/>
                <a:sym typeface="Times New Roman"/>
              </a:rPr>
              <a:t> M, </a:t>
            </a:r>
            <a:r>
              <a:rPr lang="en-US" sz="1600" dirty="0" err="1">
                <a:latin typeface="Times New Roman" pitchFamily="18" charset="0"/>
                <a:ea typeface="Times New Roman"/>
                <a:cs typeface="Times New Roman" pitchFamily="18" charset="0"/>
                <a:sym typeface="Times New Roman"/>
              </a:rPr>
              <a:t>Bani</a:t>
            </a:r>
            <a:r>
              <a:rPr lang="en-US" sz="1600" dirty="0">
                <a:latin typeface="Times New Roman" pitchFamily="18" charset="0"/>
                <a:ea typeface="Times New Roman"/>
                <a:cs typeface="Times New Roman" pitchFamily="18" charset="0"/>
                <a:sym typeface="Times New Roman"/>
              </a:rPr>
              <a:t>-Ahmad S. Detection and classification </a:t>
            </a:r>
            <a:r>
              <a:rPr lang="en-US" sz="1600" dirty="0" smtClean="0">
                <a:latin typeface="Times New Roman" pitchFamily="18" charset="0"/>
                <a:ea typeface="Times New Roman"/>
                <a:cs typeface="Times New Roman" pitchFamily="18" charset="0"/>
                <a:sym typeface="Times New Roman"/>
              </a:rPr>
              <a:t>of</a:t>
            </a:r>
            <a:r>
              <a:rPr lang="en-US" sz="1600" dirty="0">
                <a:latin typeface="Times New Roman" pitchFamily="18" charset="0"/>
                <a:ea typeface="Times New Roman"/>
                <a:cs typeface="Times New Roman" pitchFamily="18" charset="0"/>
                <a:sym typeface="Times New Roman"/>
              </a:rPr>
              <a:t> </a:t>
            </a:r>
            <a:r>
              <a:rPr lang="en-US" sz="1600" dirty="0" smtClean="0">
                <a:latin typeface="Times New Roman" pitchFamily="18" charset="0"/>
                <a:ea typeface="Times New Roman"/>
                <a:cs typeface="Times New Roman" pitchFamily="18" charset="0"/>
                <a:sym typeface="Times New Roman"/>
              </a:rPr>
              <a:t>leaf </a:t>
            </a:r>
            <a:r>
              <a:rPr lang="en-US" sz="1600" dirty="0">
                <a:latin typeface="Times New Roman" pitchFamily="18" charset="0"/>
                <a:ea typeface="Times New Roman"/>
                <a:cs typeface="Times New Roman" pitchFamily="18" charset="0"/>
                <a:sym typeface="Times New Roman"/>
              </a:rPr>
              <a:t>diseases using K-means-based segmentation and. Information Technology Journal. 2011;10(2):267-75.</a:t>
            </a:r>
            <a:endParaRPr sz="1600">
              <a:latin typeface="Times New Roman" pitchFamily="18" charset="0"/>
              <a:cs typeface="Times New Roman" pitchFamily="18" charset="0"/>
            </a:endParaRPr>
          </a:p>
          <a:p>
            <a:pPr marL="365760" lvl="0" indent="-283464" algn="just" rtl="0">
              <a:lnSpc>
                <a:spcPct val="150000"/>
              </a:lnSpc>
              <a:spcBef>
                <a:spcPts val="600"/>
              </a:spcBef>
              <a:spcAft>
                <a:spcPts val="0"/>
              </a:spcAft>
              <a:buSzPts val="1280"/>
              <a:buChar char="⚫"/>
            </a:pPr>
            <a:r>
              <a:rPr lang="en-US" sz="1600" dirty="0">
                <a:latin typeface="Times New Roman" pitchFamily="18" charset="0"/>
                <a:ea typeface="Times New Roman"/>
                <a:cs typeface="Times New Roman" pitchFamily="18" charset="0"/>
                <a:sym typeface="Times New Roman"/>
              </a:rPr>
              <a:t>[4] </a:t>
            </a:r>
            <a:r>
              <a:rPr lang="en-US" sz="1600" dirty="0" err="1">
                <a:latin typeface="Times New Roman" pitchFamily="18" charset="0"/>
                <a:ea typeface="Times New Roman"/>
                <a:cs typeface="Times New Roman" pitchFamily="18" charset="0"/>
                <a:sym typeface="Times New Roman"/>
              </a:rPr>
              <a:t>Tete</a:t>
            </a:r>
            <a:r>
              <a:rPr lang="en-US" sz="1600" dirty="0">
                <a:latin typeface="Times New Roman" pitchFamily="18" charset="0"/>
                <a:ea typeface="Times New Roman"/>
                <a:cs typeface="Times New Roman" pitchFamily="18" charset="0"/>
                <a:sym typeface="Times New Roman"/>
              </a:rPr>
              <a:t> TN, </a:t>
            </a:r>
            <a:r>
              <a:rPr lang="en-US" sz="1600" dirty="0" err="1">
                <a:latin typeface="Times New Roman" pitchFamily="18" charset="0"/>
                <a:ea typeface="Times New Roman"/>
                <a:cs typeface="Times New Roman" pitchFamily="18" charset="0"/>
                <a:sym typeface="Times New Roman"/>
              </a:rPr>
              <a:t>Kamlu</a:t>
            </a:r>
            <a:r>
              <a:rPr lang="en-US" sz="1600" dirty="0">
                <a:latin typeface="Times New Roman" pitchFamily="18" charset="0"/>
                <a:ea typeface="Times New Roman"/>
                <a:cs typeface="Times New Roman" pitchFamily="18" charset="0"/>
                <a:sym typeface="Times New Roman"/>
              </a:rPr>
              <a:t> S. Detection of plant disease using threshold, k-mean cluster and </a:t>
            </a:r>
            <a:r>
              <a:rPr lang="en-US" sz="1600" dirty="0" err="1">
                <a:latin typeface="Times New Roman" pitchFamily="18" charset="0"/>
                <a:ea typeface="Times New Roman"/>
                <a:cs typeface="Times New Roman" pitchFamily="18" charset="0"/>
                <a:sym typeface="Times New Roman"/>
              </a:rPr>
              <a:t>ann</a:t>
            </a:r>
            <a:r>
              <a:rPr lang="en-US" sz="1600" dirty="0">
                <a:latin typeface="Times New Roman" pitchFamily="18" charset="0"/>
                <a:ea typeface="Times New Roman"/>
                <a:cs typeface="Times New Roman" pitchFamily="18" charset="0"/>
                <a:sym typeface="Times New Roman"/>
              </a:rPr>
              <a:t> algorithm. </a:t>
            </a:r>
            <a:r>
              <a:rPr lang="en-US" sz="1600" dirty="0" err="1">
                <a:latin typeface="Times New Roman" pitchFamily="18" charset="0"/>
                <a:ea typeface="Times New Roman"/>
                <a:cs typeface="Times New Roman" pitchFamily="18" charset="0"/>
                <a:sym typeface="Times New Roman"/>
              </a:rPr>
              <a:t>InConvergence</a:t>
            </a:r>
            <a:r>
              <a:rPr lang="en-US" sz="1600" dirty="0">
                <a:latin typeface="Times New Roman" pitchFamily="18" charset="0"/>
                <a:ea typeface="Times New Roman"/>
                <a:cs typeface="Times New Roman" pitchFamily="18" charset="0"/>
                <a:sym typeface="Times New Roman"/>
              </a:rPr>
              <a:t> in Technology (I2CT), 2017 2nd International Conference for 2017 Apr 7 (pp. 523-526). IEEE.</a:t>
            </a:r>
            <a:endParaRPr sz="1600">
              <a:latin typeface="Times New Roman" pitchFamily="18" charset="0"/>
              <a:cs typeface="Times New Roman" pitchFamily="18" charset="0"/>
            </a:endParaRPr>
          </a:p>
          <a:p>
            <a:pPr marL="365760" lvl="0" indent="-283464" algn="just" rtl="0">
              <a:lnSpc>
                <a:spcPct val="150000"/>
              </a:lnSpc>
              <a:spcBef>
                <a:spcPts val="600"/>
              </a:spcBef>
              <a:spcAft>
                <a:spcPts val="0"/>
              </a:spcAft>
              <a:buSzPts val="1280"/>
              <a:buChar char="⚫"/>
            </a:pPr>
            <a:r>
              <a:rPr lang="en-US" sz="1600" dirty="0">
                <a:latin typeface="Times New Roman" pitchFamily="18" charset="0"/>
                <a:ea typeface="Times New Roman"/>
                <a:cs typeface="Times New Roman" pitchFamily="18" charset="0"/>
                <a:sym typeface="Times New Roman"/>
              </a:rPr>
              <a:t>[5] </a:t>
            </a:r>
            <a:r>
              <a:rPr lang="en-US" sz="1600" dirty="0" err="1">
                <a:latin typeface="Times New Roman" pitchFamily="18" charset="0"/>
                <a:ea typeface="Times New Roman"/>
                <a:cs typeface="Times New Roman" pitchFamily="18" charset="0"/>
                <a:sym typeface="Times New Roman"/>
              </a:rPr>
              <a:t>Valliammal</a:t>
            </a:r>
            <a:r>
              <a:rPr lang="en-US" sz="1600" dirty="0">
                <a:latin typeface="Times New Roman" pitchFamily="18" charset="0"/>
                <a:ea typeface="Times New Roman"/>
                <a:cs typeface="Times New Roman" pitchFamily="18" charset="0"/>
                <a:sym typeface="Times New Roman"/>
              </a:rPr>
              <a:t> N, </a:t>
            </a:r>
            <a:r>
              <a:rPr lang="en-US" sz="1600" dirty="0" err="1">
                <a:latin typeface="Times New Roman" pitchFamily="18" charset="0"/>
                <a:ea typeface="Times New Roman"/>
                <a:cs typeface="Times New Roman" pitchFamily="18" charset="0"/>
                <a:sym typeface="Times New Roman"/>
              </a:rPr>
              <a:t>Geethalakshmi</a:t>
            </a:r>
            <a:r>
              <a:rPr lang="en-US" sz="1600" dirty="0">
                <a:latin typeface="Times New Roman" pitchFamily="18" charset="0"/>
                <a:ea typeface="Times New Roman"/>
                <a:cs typeface="Times New Roman" pitchFamily="18" charset="0"/>
                <a:sym typeface="Times New Roman"/>
              </a:rPr>
              <a:t> SN. Plant leaf segmentation using non linear K means clustering. International Journal of Computer Science Issues (IJCSI). 2012 May 1;9(3):212.</a:t>
            </a:r>
            <a:endParaRPr sz="1600">
              <a:latin typeface="Times New Roman" pitchFamily="18" charset="0"/>
              <a:cs typeface="Times New Roman" pitchFamily="18" charset="0"/>
            </a:endParaRPr>
          </a:p>
          <a:p>
            <a:pPr marL="365760" lvl="0" indent="-192023" algn="l" rtl="0">
              <a:lnSpc>
                <a:spcPct val="150000"/>
              </a:lnSpc>
              <a:spcBef>
                <a:spcPts val="600"/>
              </a:spcBef>
              <a:spcAft>
                <a:spcPts val="0"/>
              </a:spcAft>
              <a:buSzPts val="1440"/>
              <a:buNone/>
            </a:pPr>
            <a:endParaRPr sz="160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32"/>
          <p:cNvSpPr txBox="1">
            <a:spLocks noGrp="1"/>
          </p:cNvSpPr>
          <p:nvPr>
            <p:ph type="body" idx="1"/>
          </p:nvPr>
        </p:nvSpPr>
        <p:spPr>
          <a:xfrm>
            <a:off x="1066800" y="304800"/>
            <a:ext cx="7867500" cy="6324600"/>
          </a:xfrm>
          <a:prstGeom prst="rect">
            <a:avLst/>
          </a:prstGeom>
          <a:noFill/>
          <a:ln>
            <a:noFill/>
          </a:ln>
        </p:spPr>
        <p:txBody>
          <a:bodyPr spcFirstLastPara="1" wrap="square" lIns="91425" tIns="45700" rIns="91425" bIns="45700" anchor="t" anchorCtr="0">
            <a:normAutofit/>
          </a:bodyPr>
          <a:lstStyle/>
          <a:p>
            <a:pPr marL="365760" lvl="0" indent="-283464" algn="just" rtl="0">
              <a:lnSpc>
                <a:spcPct val="170000"/>
              </a:lnSpc>
              <a:spcBef>
                <a:spcPts val="0"/>
              </a:spcBef>
              <a:spcAft>
                <a:spcPts val="0"/>
              </a:spcAft>
              <a:buSzPts val="1280"/>
              <a:buChar char="⚫"/>
            </a:pPr>
            <a:r>
              <a:rPr lang="en-US" sz="1600" dirty="0">
                <a:latin typeface="Times New Roman" pitchFamily="18" charset="0"/>
                <a:ea typeface="Times New Roman"/>
                <a:cs typeface="Times New Roman" pitchFamily="18" charset="0"/>
                <a:sym typeface="Times New Roman"/>
              </a:rPr>
              <a:t>[6] S. </a:t>
            </a:r>
            <a:r>
              <a:rPr lang="en-US" sz="1600" dirty="0" err="1">
                <a:latin typeface="Times New Roman" pitchFamily="18" charset="0"/>
                <a:ea typeface="Times New Roman"/>
                <a:cs typeface="Times New Roman" pitchFamily="18" charset="0"/>
                <a:sym typeface="Times New Roman"/>
              </a:rPr>
              <a:t>Kalaivani</a:t>
            </a:r>
            <a:r>
              <a:rPr lang="en-US" sz="1600" dirty="0">
                <a:latin typeface="Times New Roman" pitchFamily="18" charset="0"/>
                <a:ea typeface="Times New Roman"/>
                <a:cs typeface="Times New Roman" pitchFamily="18" charset="0"/>
                <a:sym typeface="Times New Roman"/>
              </a:rPr>
              <a:t>*, S.P. </a:t>
            </a:r>
            <a:r>
              <a:rPr lang="en-US" sz="1600" dirty="0" err="1">
                <a:latin typeface="Times New Roman" pitchFamily="18" charset="0"/>
                <a:ea typeface="Times New Roman"/>
                <a:cs typeface="Times New Roman" pitchFamily="18" charset="0"/>
                <a:sym typeface="Times New Roman"/>
              </a:rPr>
              <a:t>Shantharajah</a:t>
            </a:r>
            <a:r>
              <a:rPr lang="en-US" sz="1600" dirty="0">
                <a:latin typeface="Times New Roman" pitchFamily="18" charset="0"/>
                <a:ea typeface="Times New Roman"/>
                <a:cs typeface="Times New Roman" pitchFamily="18" charset="0"/>
                <a:sym typeface="Times New Roman"/>
              </a:rPr>
              <a:t> and T. </a:t>
            </a:r>
            <a:r>
              <a:rPr lang="en-US" sz="1600" dirty="0" err="1">
                <a:latin typeface="Times New Roman" pitchFamily="18" charset="0"/>
                <a:ea typeface="Times New Roman"/>
                <a:cs typeface="Times New Roman" pitchFamily="18" charset="0"/>
                <a:sym typeface="Times New Roman"/>
              </a:rPr>
              <a:t>Padma</a:t>
            </a:r>
            <a:r>
              <a:rPr lang="en-US" sz="1600" dirty="0">
                <a:latin typeface="Times New Roman" pitchFamily="18" charset="0"/>
                <a:ea typeface="Times New Roman"/>
                <a:cs typeface="Times New Roman" pitchFamily="18" charset="0"/>
                <a:sym typeface="Times New Roman"/>
              </a:rPr>
              <a:t>, “Double Line Clustering based </a:t>
            </a:r>
            <a:r>
              <a:rPr lang="en-US" sz="1600" dirty="0" err="1">
                <a:latin typeface="Times New Roman" pitchFamily="18" charset="0"/>
                <a:ea typeface="Times New Roman"/>
                <a:cs typeface="Times New Roman" pitchFamily="18" charset="0"/>
                <a:sym typeface="Times New Roman"/>
              </a:rPr>
              <a:t>Colour</a:t>
            </a:r>
            <a:r>
              <a:rPr lang="en-US" sz="1600" dirty="0">
                <a:latin typeface="Times New Roman" pitchFamily="18" charset="0"/>
                <a:ea typeface="Times New Roman"/>
                <a:cs typeface="Times New Roman" pitchFamily="18" charset="0"/>
                <a:sym typeface="Times New Roman"/>
              </a:rPr>
              <a:t> Image Segmentation Technique for Plant Disease Detection”, Current Medical Imaging Reviews (2018) 14: 1</a:t>
            </a:r>
            <a:endParaRPr sz="1600">
              <a:latin typeface="Times New Roman" pitchFamily="18" charset="0"/>
              <a:cs typeface="Times New Roman" pitchFamily="18" charset="0"/>
            </a:endParaRPr>
          </a:p>
          <a:p>
            <a:pPr marL="365760" lvl="0" indent="-283464" algn="just" rtl="0">
              <a:lnSpc>
                <a:spcPct val="170000"/>
              </a:lnSpc>
              <a:spcBef>
                <a:spcPts val="600"/>
              </a:spcBef>
              <a:spcAft>
                <a:spcPts val="0"/>
              </a:spcAft>
              <a:buSzPts val="1280"/>
              <a:buChar char="⚫"/>
            </a:pPr>
            <a:r>
              <a:rPr lang="en-US" sz="1600" dirty="0">
                <a:latin typeface="Times New Roman" pitchFamily="18" charset="0"/>
                <a:ea typeface="Times New Roman"/>
                <a:cs typeface="Times New Roman" pitchFamily="18" charset="0"/>
                <a:sym typeface="Times New Roman"/>
              </a:rPr>
              <a:t>[7] </a:t>
            </a:r>
            <a:r>
              <a:rPr lang="en-US" sz="1600" dirty="0" err="1">
                <a:latin typeface="Times New Roman" pitchFamily="18" charset="0"/>
                <a:ea typeface="Times New Roman"/>
                <a:cs typeface="Times New Roman" pitchFamily="18" charset="0"/>
                <a:sym typeface="Times New Roman"/>
              </a:rPr>
              <a:t>Ghaiwat</a:t>
            </a:r>
            <a:r>
              <a:rPr lang="en-US" sz="1600" dirty="0">
                <a:latin typeface="Times New Roman" pitchFamily="18" charset="0"/>
                <a:ea typeface="Times New Roman"/>
                <a:cs typeface="Times New Roman" pitchFamily="18" charset="0"/>
                <a:sym typeface="Times New Roman"/>
              </a:rPr>
              <a:t> SN, </a:t>
            </a:r>
            <a:r>
              <a:rPr lang="en-US" sz="1600" dirty="0" err="1">
                <a:latin typeface="Times New Roman" pitchFamily="18" charset="0"/>
                <a:ea typeface="Times New Roman"/>
                <a:cs typeface="Times New Roman" pitchFamily="18" charset="0"/>
                <a:sym typeface="Times New Roman"/>
              </a:rPr>
              <a:t>Arora</a:t>
            </a:r>
            <a:r>
              <a:rPr lang="en-US" sz="1600" dirty="0">
                <a:latin typeface="Times New Roman" pitchFamily="18" charset="0"/>
                <a:ea typeface="Times New Roman"/>
                <a:cs typeface="Times New Roman" pitchFamily="18" charset="0"/>
                <a:sym typeface="Times New Roman"/>
              </a:rPr>
              <a:t> P. “Detection and classification of plant leaf diseases using image processing techniques: a review”. International Journal of Recent Advances in Engineering &amp; Technology. 2014;2(3):1-7.</a:t>
            </a:r>
            <a:endParaRPr sz="1600">
              <a:latin typeface="Times New Roman" pitchFamily="18" charset="0"/>
              <a:cs typeface="Times New Roman" pitchFamily="18" charset="0"/>
            </a:endParaRPr>
          </a:p>
          <a:p>
            <a:pPr marL="365760" lvl="0" indent="-283464" algn="just" rtl="0">
              <a:lnSpc>
                <a:spcPct val="170000"/>
              </a:lnSpc>
              <a:spcBef>
                <a:spcPts val="600"/>
              </a:spcBef>
              <a:spcAft>
                <a:spcPts val="0"/>
              </a:spcAft>
              <a:buSzPts val="1280"/>
              <a:buChar char="⚫"/>
            </a:pPr>
            <a:r>
              <a:rPr lang="en-US" sz="1600" dirty="0">
                <a:latin typeface="Times New Roman" pitchFamily="18" charset="0"/>
                <a:ea typeface="Times New Roman"/>
                <a:cs typeface="Times New Roman" pitchFamily="18" charset="0"/>
                <a:sym typeface="Times New Roman"/>
              </a:rPr>
              <a:t>[8] </a:t>
            </a:r>
            <a:r>
              <a:rPr lang="en-US" sz="1600" dirty="0" err="1">
                <a:latin typeface="Times New Roman" pitchFamily="18" charset="0"/>
                <a:ea typeface="Times New Roman"/>
                <a:cs typeface="Times New Roman" pitchFamily="18" charset="0"/>
                <a:sym typeface="Times New Roman"/>
              </a:rPr>
              <a:t>Badnakhe</a:t>
            </a:r>
            <a:r>
              <a:rPr lang="en-US" sz="1600" dirty="0">
                <a:latin typeface="Times New Roman" pitchFamily="18" charset="0"/>
                <a:ea typeface="Times New Roman"/>
                <a:cs typeface="Times New Roman" pitchFamily="18" charset="0"/>
                <a:sym typeface="Times New Roman"/>
              </a:rPr>
              <a:t> MR, </a:t>
            </a:r>
            <a:r>
              <a:rPr lang="en-US" sz="1600" dirty="0" err="1">
                <a:latin typeface="Times New Roman" pitchFamily="18" charset="0"/>
                <a:ea typeface="Times New Roman"/>
                <a:cs typeface="Times New Roman" pitchFamily="18" charset="0"/>
                <a:sym typeface="Times New Roman"/>
              </a:rPr>
              <a:t>Deshmukh</a:t>
            </a:r>
            <a:r>
              <a:rPr lang="en-US" sz="1600" dirty="0">
                <a:latin typeface="Times New Roman" pitchFamily="18" charset="0"/>
                <a:ea typeface="Times New Roman"/>
                <a:cs typeface="Times New Roman" pitchFamily="18" charset="0"/>
                <a:sym typeface="Times New Roman"/>
              </a:rPr>
              <a:t> PR. An application of K-means clustering and artificial intelligence in pattern recognition for crop diseases. </a:t>
            </a:r>
            <a:r>
              <a:rPr lang="en-US" sz="1600" dirty="0" err="1">
                <a:latin typeface="Times New Roman" pitchFamily="18" charset="0"/>
                <a:ea typeface="Times New Roman"/>
                <a:cs typeface="Times New Roman" pitchFamily="18" charset="0"/>
                <a:sym typeface="Times New Roman"/>
              </a:rPr>
              <a:t>InInternational</a:t>
            </a:r>
            <a:r>
              <a:rPr lang="en-US" sz="1600" dirty="0">
                <a:latin typeface="Times New Roman" pitchFamily="18" charset="0"/>
                <a:ea typeface="Times New Roman"/>
                <a:cs typeface="Times New Roman" pitchFamily="18" charset="0"/>
                <a:sym typeface="Times New Roman"/>
              </a:rPr>
              <a:t> Conference on Advancements in Information Technology 2011.pp 134-138.</a:t>
            </a:r>
            <a:endParaRPr sz="1600">
              <a:latin typeface="Times New Roman" pitchFamily="18" charset="0"/>
              <a:cs typeface="Times New Roman" pitchFamily="18" charset="0"/>
            </a:endParaRPr>
          </a:p>
          <a:p>
            <a:pPr marL="365760" lvl="0" indent="-283464" algn="just" rtl="0">
              <a:lnSpc>
                <a:spcPct val="170000"/>
              </a:lnSpc>
              <a:spcBef>
                <a:spcPts val="600"/>
              </a:spcBef>
              <a:spcAft>
                <a:spcPts val="0"/>
              </a:spcAft>
              <a:buSzPts val="1280"/>
              <a:buChar char="⚫"/>
            </a:pPr>
            <a:r>
              <a:rPr lang="en-US" sz="1600" dirty="0">
                <a:latin typeface="Times New Roman" pitchFamily="18" charset="0"/>
                <a:ea typeface="Times New Roman"/>
                <a:cs typeface="Times New Roman" pitchFamily="18" charset="0"/>
                <a:sym typeface="Times New Roman"/>
              </a:rPr>
              <a:t>[9] </a:t>
            </a:r>
            <a:r>
              <a:rPr lang="en-US" sz="1600" dirty="0" err="1">
                <a:latin typeface="Times New Roman" pitchFamily="18" charset="0"/>
                <a:ea typeface="Times New Roman"/>
                <a:cs typeface="Times New Roman" pitchFamily="18" charset="0"/>
                <a:sym typeface="Times New Roman"/>
              </a:rPr>
              <a:t>Arivazhagan</a:t>
            </a:r>
            <a:r>
              <a:rPr lang="en-US" sz="1600" dirty="0">
                <a:latin typeface="Times New Roman" pitchFamily="18" charset="0"/>
                <a:ea typeface="Times New Roman"/>
                <a:cs typeface="Times New Roman" pitchFamily="18" charset="0"/>
                <a:sym typeface="Times New Roman"/>
              </a:rPr>
              <a:t> S, </a:t>
            </a:r>
            <a:r>
              <a:rPr lang="en-US" sz="1600" dirty="0" err="1">
                <a:latin typeface="Times New Roman" pitchFamily="18" charset="0"/>
                <a:ea typeface="Times New Roman"/>
                <a:cs typeface="Times New Roman" pitchFamily="18" charset="0"/>
                <a:sym typeface="Times New Roman"/>
              </a:rPr>
              <a:t>Shebiah</a:t>
            </a:r>
            <a:r>
              <a:rPr lang="en-US" sz="1600" dirty="0">
                <a:latin typeface="Times New Roman" pitchFamily="18" charset="0"/>
                <a:ea typeface="Times New Roman"/>
                <a:cs typeface="Times New Roman" pitchFamily="18" charset="0"/>
                <a:sym typeface="Times New Roman"/>
              </a:rPr>
              <a:t> RN, </a:t>
            </a:r>
            <a:r>
              <a:rPr lang="en-US" sz="1600" dirty="0" err="1">
                <a:latin typeface="Times New Roman" pitchFamily="18" charset="0"/>
                <a:ea typeface="Times New Roman"/>
                <a:cs typeface="Times New Roman" pitchFamily="18" charset="0"/>
                <a:sym typeface="Times New Roman"/>
              </a:rPr>
              <a:t>Ananthi</a:t>
            </a:r>
            <a:r>
              <a:rPr lang="en-US" sz="1600" dirty="0">
                <a:latin typeface="Times New Roman" pitchFamily="18" charset="0"/>
                <a:ea typeface="Times New Roman"/>
                <a:cs typeface="Times New Roman" pitchFamily="18" charset="0"/>
                <a:sym typeface="Times New Roman"/>
              </a:rPr>
              <a:t> S, </a:t>
            </a:r>
            <a:r>
              <a:rPr lang="en-US" sz="1600" dirty="0" err="1">
                <a:latin typeface="Times New Roman" pitchFamily="18" charset="0"/>
                <a:ea typeface="Times New Roman"/>
                <a:cs typeface="Times New Roman" pitchFamily="18" charset="0"/>
                <a:sym typeface="Times New Roman"/>
              </a:rPr>
              <a:t>Varthini</a:t>
            </a:r>
            <a:r>
              <a:rPr lang="en-US" sz="1600" dirty="0">
                <a:latin typeface="Times New Roman" pitchFamily="18" charset="0"/>
                <a:ea typeface="Times New Roman"/>
                <a:cs typeface="Times New Roman" pitchFamily="18" charset="0"/>
                <a:sym typeface="Times New Roman"/>
              </a:rPr>
              <a:t> SV. Detection of unhealthy region of plant leaves and classification of plant leaf diseases using texture features. Agricultural Engineering International: CIGR</a:t>
            </a:r>
            <a:endParaRPr sz="1600">
              <a:latin typeface="Times New Roman" pitchFamily="18" charset="0"/>
              <a:cs typeface="Times New Roman" pitchFamily="18" charset="0"/>
            </a:endParaRPr>
          </a:p>
          <a:p>
            <a:pPr marL="365760" lvl="0" indent="-283464" algn="just" rtl="0">
              <a:lnSpc>
                <a:spcPct val="170000"/>
              </a:lnSpc>
              <a:spcBef>
                <a:spcPts val="600"/>
              </a:spcBef>
              <a:spcAft>
                <a:spcPts val="0"/>
              </a:spcAft>
              <a:buSzPts val="1280"/>
              <a:buChar char="⚫"/>
            </a:pPr>
            <a:r>
              <a:rPr lang="en-US" sz="1600" dirty="0">
                <a:latin typeface="Times New Roman" pitchFamily="18" charset="0"/>
                <a:ea typeface="Times New Roman"/>
                <a:cs typeface="Times New Roman" pitchFamily="18" charset="0"/>
                <a:sym typeface="Times New Roman"/>
              </a:rPr>
              <a:t>[10] </a:t>
            </a:r>
            <a:r>
              <a:rPr lang="en-US" sz="1600" dirty="0" err="1">
                <a:latin typeface="Times New Roman" pitchFamily="18" charset="0"/>
                <a:ea typeface="Times New Roman"/>
                <a:cs typeface="Times New Roman" pitchFamily="18" charset="0"/>
                <a:sym typeface="Times New Roman"/>
              </a:rPr>
              <a:t>Kulkarni</a:t>
            </a:r>
            <a:r>
              <a:rPr lang="en-US" sz="1600" dirty="0">
                <a:latin typeface="Times New Roman" pitchFamily="18" charset="0"/>
                <a:ea typeface="Times New Roman"/>
                <a:cs typeface="Times New Roman" pitchFamily="18" charset="0"/>
                <a:sym typeface="Times New Roman"/>
              </a:rPr>
              <a:t> AH, </a:t>
            </a:r>
            <a:r>
              <a:rPr lang="en-US" sz="1600" dirty="0" err="1">
                <a:latin typeface="Times New Roman" pitchFamily="18" charset="0"/>
                <a:ea typeface="Times New Roman"/>
                <a:cs typeface="Times New Roman" pitchFamily="18" charset="0"/>
                <a:sym typeface="Times New Roman"/>
              </a:rPr>
              <a:t>Patil</a:t>
            </a:r>
            <a:r>
              <a:rPr lang="en-US" sz="1600" dirty="0">
                <a:latin typeface="Times New Roman" pitchFamily="18" charset="0"/>
                <a:ea typeface="Times New Roman"/>
                <a:cs typeface="Times New Roman" pitchFamily="18" charset="0"/>
                <a:sym typeface="Times New Roman"/>
              </a:rPr>
              <a:t> A. Applying image processing technique to detect plant diseases. International Journal of Modern Engineering Research. 2012 Oct;2(5):3661-4.</a:t>
            </a:r>
            <a:endParaRPr sz="1600">
              <a:latin typeface="Times New Roman" pitchFamily="18" charset="0"/>
              <a:cs typeface="Times New Roman" pitchFamily="18" charset="0"/>
            </a:endParaRPr>
          </a:p>
          <a:p>
            <a:pPr marL="365760" lvl="0" indent="-202183" algn="just" rtl="0">
              <a:lnSpc>
                <a:spcPct val="170000"/>
              </a:lnSpc>
              <a:spcBef>
                <a:spcPts val="600"/>
              </a:spcBef>
              <a:spcAft>
                <a:spcPts val="0"/>
              </a:spcAft>
              <a:buSzPts val="1280"/>
              <a:buNone/>
            </a:pPr>
            <a:endParaRPr sz="1600">
              <a:latin typeface="Times New Roman" pitchFamily="18" charset="0"/>
              <a:ea typeface="Times New Roman"/>
              <a:cs typeface="Times New Roman" pitchFamily="18" charset="0"/>
              <a:sym typeface="Times New Roman"/>
            </a:endParaRPr>
          </a:p>
        </p:txBody>
      </p:sp>
    </p:spTree>
  </p:cSld>
  <p:clrMapOvr>
    <a:masterClrMapping/>
  </p:clrMapOvr>
</p:sld>
</file>

<file path=ppt/theme/theme1.xml><?xml version="1.0" encoding="utf-8"?>
<a:theme xmlns:a="http://schemas.openxmlformats.org/drawingml/2006/main" name="Solstice">
  <a:themeElements>
    <a:clrScheme name="Solstice">
      <a:dk1>
        <a:srgbClr val="000000"/>
      </a:dk1>
      <a:lt1>
        <a:srgbClr val="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TotalTime>
  <Words>1091</Words>
  <PresentationFormat>On-screen Show (4:3)</PresentationFormat>
  <Paragraphs>60</Paragraphs>
  <Slides>14</Slides>
  <Notes>14</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Slide 1</vt:lpstr>
      <vt:lpstr>Abstract</vt:lpstr>
      <vt:lpstr>Slide 3</vt:lpstr>
      <vt:lpstr>Existing System</vt:lpstr>
      <vt:lpstr>Disadvantage of Existing System</vt:lpstr>
      <vt:lpstr>PROPOSED SYSTEM :</vt:lpstr>
      <vt:lpstr>ADVANTAGE</vt:lpstr>
      <vt:lpstr>Literature Survey</vt:lpstr>
      <vt:lpstr>Architecture Diagram </vt:lpstr>
      <vt:lpstr>HARDWARE REQUIREMENTS:</vt:lpstr>
      <vt:lpstr>SOFTWARE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srikrishna</dc:creator>
  <cp:lastModifiedBy>ELCOT</cp:lastModifiedBy>
  <cp:revision>31</cp:revision>
  <dcterms:modified xsi:type="dcterms:W3CDTF">2021-12-02T15:35:41Z</dcterms:modified>
</cp:coreProperties>
</file>