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SMART ENERGY METER WITH POWER THEFT DETECTION AND CONTROL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Electrical </a:t>
            </a:r>
            <a:r>
              <a:rPr lang="en-US" sz="2000" dirty="0" smtClean="0">
                <a:latin typeface="Times New Roman" pitchFamily="18" charset="0"/>
                <a:cs typeface="Times New Roman" pitchFamily="18" charset="0"/>
              </a:rPr>
              <a:t>energy is very important for everyday life and a spine for day today’s life. Power is the basic necessity for the economic development of a country. That power should be handled in an efficient manner to meet the power requirement. Detecting and locating theft in the power line is very necessary task for the healthy operation and maintenance of the power system. In electrical power line, theft often occur many times making the power system unreliable.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design incorporates effective solutions for problems faced by India’s electricity distribution system such as power theft.	 Microcontroller trips the output using relay.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existing system, a microcontroller is interfaced with an energy circuit, </a:t>
            </a:r>
            <a:r>
              <a:rPr lang="en-US" sz="2000" dirty="0" err="1" smtClean="0">
                <a:latin typeface="Times New Roman" pitchFamily="18" charset="0"/>
                <a:cs typeface="Times New Roman" pitchFamily="18" charset="0"/>
              </a:rPr>
              <a:t>Zigbee</a:t>
            </a:r>
            <a:r>
              <a:rPr lang="en-US" sz="2000" dirty="0" smtClean="0">
                <a:latin typeface="Times New Roman" pitchFamily="18" charset="0"/>
                <a:cs typeface="Times New Roman" pitchFamily="18" charset="0"/>
              </a:rPr>
              <a:t> Communication link, &amp; a contractor to make or break power line.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Angle of viewing is very limited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External light is a must for display</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Cannot be used under wide range of temperature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They have proposed the power should be handled in an efficient manner to meet the power requirement.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power theft and low voltage in distribution line for better reliability and optimum operation of the system is </a:t>
            </a:r>
            <a:r>
              <a:rPr lang="en-US" sz="2000" dirty="0" smtClean="0">
                <a:latin typeface="Times New Roman" pitchFamily="18" charset="0"/>
                <a:cs typeface="Times New Roman" pitchFamily="18" charset="0"/>
              </a:rPr>
              <a:t>presented.</a:t>
            </a:r>
          </a:p>
          <a:p>
            <a:pPr algn="just">
              <a:lnSpc>
                <a:spcPct val="150000"/>
              </a:lnSpc>
            </a:pPr>
            <a:r>
              <a:rPr lang="en-US" sz="2000" dirty="0" smtClean="0">
                <a:latin typeface="Times New Roman" pitchFamily="18" charset="0"/>
                <a:cs typeface="Times New Roman" pitchFamily="18" charset="0"/>
              </a:rPr>
              <a:t>Wireless data transmitting and receiving technique is used by </a:t>
            </a:r>
            <a:r>
              <a:rPr lang="en-US" sz="2000" dirty="0" err="1" smtClean="0">
                <a:latin typeface="Times New Roman" pitchFamily="18" charset="0"/>
                <a:cs typeface="Times New Roman" pitchFamily="18" charset="0"/>
              </a:rPr>
              <a:t>zigbee</a:t>
            </a:r>
            <a:r>
              <a:rPr lang="en-US" sz="2000" dirty="0" smtClean="0">
                <a:latin typeface="Times New Roman" pitchFamily="18" charset="0"/>
                <a:cs typeface="Times New Roman" pitchFamily="18" charset="0"/>
              </a:rPr>
              <a:t> communication.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Consume </a:t>
            </a:r>
            <a:r>
              <a:rPr lang="en-US" sz="2000" dirty="0" smtClean="0">
                <a:latin typeface="Times New Roman" pitchFamily="18" charset="0"/>
                <a:cs typeface="Times New Roman" pitchFamily="18" charset="0"/>
              </a:rPr>
              <a:t>much lesser energy (i.e. low power) when compared to LEDs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Utilizes </a:t>
            </a:r>
            <a:r>
              <a:rPr lang="en-US" sz="2000" dirty="0" smtClean="0">
                <a:latin typeface="Times New Roman" pitchFamily="18" charset="0"/>
                <a:cs typeface="Times New Roman" pitchFamily="18" charset="0"/>
              </a:rPr>
              <a:t>the light available outside and no generation of light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Since </a:t>
            </a:r>
            <a:r>
              <a:rPr lang="en-US" sz="2000" dirty="0" smtClean="0">
                <a:latin typeface="Times New Roman" pitchFamily="18" charset="0"/>
                <a:cs typeface="Times New Roman" pitchFamily="18" charset="0"/>
              </a:rPr>
              <a:t>reflectivity is highly sensitive to temperature, used as temperature measuring sensor                                                                       •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Very </a:t>
            </a:r>
            <a:r>
              <a:rPr lang="en-US" sz="2000" dirty="0" smtClean="0">
                <a:latin typeface="Times New Roman" pitchFamily="18" charset="0"/>
                <a:cs typeface="Times New Roman" pitchFamily="18" charset="0"/>
              </a:rPr>
              <a:t>cheap</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2" descr="C:\Users\PUSHPA BROWS\Desktop\1.PNG"/>
          <p:cNvPicPr>
            <a:picLocks noGrp="1" noChangeAspect="1" noChangeArrowheads="1"/>
          </p:cNvPicPr>
          <p:nvPr>
            <p:ph idx="1"/>
          </p:nvPr>
        </p:nvPicPr>
        <p:blipFill>
          <a:blip r:embed="rId2"/>
          <a:srcRect/>
          <a:stretch>
            <a:fillRect/>
          </a:stretch>
        </p:blipFill>
        <p:spPr bwMode="auto">
          <a:xfrm>
            <a:off x="1524000" y="1371600"/>
            <a:ext cx="7010399" cy="4876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The project model reduces the manual manipulation work and theft. Use of GSM in our system provides the numerous advantages of wireless network </a:t>
            </a:r>
            <a:r>
              <a:rPr lang="en-US" sz="2000" dirty="0" smtClean="0">
                <a:latin typeface="Times New Roman" pitchFamily="18" charset="0"/>
                <a:cs typeface="Times New Roman" pitchFamily="18" charset="0"/>
              </a:rPr>
              <a:t>systems.</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project model proposed in this paper was tested in a simulated environment and the results shows that the system helps to identify electricity theft. 	</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274</Words>
  <Application>Microsoft Office PowerPoint</Application>
  <PresentationFormat>On-screen Show (4:3)</PresentationFormat>
  <Paragraphs>35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SMART ENERGY METER WITH POWER THEFT DETECTION AND CONTROL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2021-12-08T12:54:17Z</dcterms:modified>
</cp:coreProperties>
</file>