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49" r:id="rId8"/>
    <p:sldId id="352" r:id="rId9"/>
    <p:sldId id="330" r:id="rId10"/>
    <p:sldId id="296" r:id="rId11"/>
    <p:sldId id="295" r:id="rId12"/>
    <p:sldId id="331" r:id="rId13"/>
    <p:sldId id="350" r:id="rId14"/>
    <p:sldId id="351"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Privacy Preserving Distributed Data Fusion Based On Attribute Protection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Privacy-preserving distributed data fusion is a </a:t>
            </a:r>
            <a:r>
              <a:rPr lang="en-IN" sz="2000" dirty="0" err="1" smtClean="0">
                <a:latin typeface="Times New Roman" pitchFamily="18" charset="0"/>
                <a:cs typeface="Times New Roman" pitchFamily="18" charset="0"/>
              </a:rPr>
              <a:t>pretreatment</a:t>
            </a:r>
            <a:r>
              <a:rPr lang="en-IN" sz="2000" dirty="0" smtClean="0">
                <a:latin typeface="Times New Roman" pitchFamily="18" charset="0"/>
                <a:cs typeface="Times New Roman" pitchFamily="18" charset="0"/>
              </a:rPr>
              <a:t> process in data mining involving security models. In this paper, we present a method of implementing multiparty data fusion, wherein redundant attributes of a same set of individuals are stored by multiple parties. In particular, the merged data does not suffer from background attacks or other reasoning attacks, and individual attributes are not leaked. To achieve this, we present three algorithms that satisfy K-anonymous and differential privacy. Experimental results on real datasets suggest that the proposed algorithm can effectively preserve information in data mining tasks.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Cyber Attack is a type of cyber threats that is targeting to get private information such as credit cards information and social security numbers.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De-synchronization Attack is the pseudonym stored at the gateway node GW and the sensor node SN memory would not be the same, because of an adversary blocks the communication between the parties.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There is not a specific solution that can detect whole phishing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purpose of this study is to perform Extreme Learning Machine (ELM) based classification for 30 features including Websites Data in UC Irvine Machine Learning Repository database.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For results assessment, ELM was compared with other machine learning methods such as Support Vector Machine (SVM).</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Internet is an essential part of our life. Internet users can be affected from different  types of cyber threats.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Thus cyber threats may attack </a:t>
            </a:r>
            <a:r>
              <a:rPr lang="en-US" sz="2000" dirty="0" err="1" smtClean="0">
                <a:latin typeface="Times New Roman" pitchFamily="18" charset="0"/>
                <a:cs typeface="Times New Roman" pitchFamily="18" charset="0"/>
              </a:rPr>
              <a:t>ﬁnancial</a:t>
            </a:r>
            <a:r>
              <a:rPr lang="en-US" sz="2000" dirty="0" smtClean="0">
                <a:latin typeface="Times New Roman" pitchFamily="18" charset="0"/>
                <a:cs typeface="Times New Roman" pitchFamily="18" charset="0"/>
              </a:rPr>
              <a:t> data, private information, online banking and e-commerce.</a:t>
            </a:r>
            <a:endParaRPr lang="en-IN" sz="2000" dirty="0" smtClean="0">
              <a:latin typeface="Times New Roman" pitchFamily="18" charset="0"/>
              <a:cs typeface="Times New Roman" pitchFamily="18" charset="0"/>
            </a:endParaRPr>
          </a:p>
          <a:p>
            <a:pPr lvl="0" algn="just">
              <a:lnSpc>
                <a:spcPct val="150000"/>
              </a:lnSpc>
            </a:pPr>
            <a:r>
              <a:rPr lang="en-US" sz="2000" dirty="0" err="1" smtClean="0">
                <a:latin typeface="Times New Roman" pitchFamily="18" charset="0"/>
                <a:cs typeface="Times New Roman" pitchFamily="18" charset="0"/>
              </a:rPr>
              <a:t>SqlInjection</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Dos Attack</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Password Attack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772400" cy="5105400"/>
          </a:xfrm>
        </p:spPr>
        <p:txBody>
          <a:bodyPr>
            <a:noAutofit/>
          </a:bodyPr>
          <a:lstStyle/>
          <a:p>
            <a:pPr lvl="0" algn="just">
              <a:lnSpc>
                <a:spcPct val="150000"/>
              </a:lnSpc>
            </a:pPr>
            <a:r>
              <a:rPr lang="en-US" sz="2000" dirty="0" smtClean="0">
                <a:latin typeface="Times New Roman" pitchFamily="18" charset="0"/>
                <a:cs typeface="Times New Roman" pitchFamily="18" charset="0"/>
              </a:rPr>
              <a:t>In this study, features in the database created for Cyber Attacks  are classified by determining the input and output parameters for the Support Vector machine classifier.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Results obtained by SVM show that has higher achievement compared to  other classifier methods.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The proposed methodology imports data-set of Privacy Information and Image Based Password Authentication from the database and then  the imported data is pre-processed.</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Attackers </a:t>
            </a:r>
            <a:r>
              <a:rPr lang="en-US" sz="2000" dirty="0" err="1" smtClean="0">
                <a:latin typeface="Times New Roman" pitchFamily="18" charset="0"/>
                <a:cs typeface="Times New Roman" pitchFamily="18" charset="0"/>
              </a:rPr>
              <a:t>url</a:t>
            </a:r>
            <a:r>
              <a:rPr lang="en-US" sz="2000" dirty="0" smtClean="0">
                <a:latin typeface="Times New Roman" pitchFamily="18" charset="0"/>
                <a:cs typeface="Times New Roman" pitchFamily="18" charset="0"/>
              </a:rPr>
              <a:t> will be blocked based on request from hackers server.</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IN" sz="2000" dirty="0" smtClean="0">
                          <a:latin typeface="Times New Roman" pitchFamily="18" charset="0"/>
                          <a:cs typeface="Times New Roman" pitchFamily="18" charset="0"/>
                        </a:rPr>
                        <a:t>Algorithms for minimization without derivatives</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IN" sz="2000" dirty="0" smtClean="0">
                          <a:latin typeface="Times New Roman" pitchFamily="18" charset="0"/>
                          <a:cs typeface="Times New Roman" pitchFamily="18" charset="0"/>
                        </a:rPr>
                        <a:t>R. Brent. </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kumimoji="0" lang="en-IN" sz="2000" b="0" i="0" kern="1200" dirty="0" smtClean="0">
                          <a:solidFill>
                            <a:schemeClr val="dk1"/>
                          </a:solidFill>
                          <a:latin typeface="Times New Roman" pitchFamily="18" charset="0"/>
                          <a:ea typeface="+mn-ea"/>
                          <a:cs typeface="Times New Roman" pitchFamily="18" charset="0"/>
                        </a:rPr>
                        <a:t>This monograph describes and analyzes some practical methods for finding approximate zeros and minima of functions.</a:t>
                      </a:r>
                      <a:endParaRPr lang="en-IN" sz="2000" dirty="0">
                        <a:latin typeface="Times New Roman" pitchFamily="18" charset="0"/>
                        <a:ea typeface="Times New Roman"/>
                        <a:cs typeface="Times New Roman" pitchFamily="18" charset="0"/>
                      </a:endParaRPr>
                    </a:p>
                  </a:txBody>
                  <a:tcPr marL="68580" marR="68580" marT="0" marB="0"/>
                </a:tc>
              </a:tr>
              <a:tr h="370840">
                <a:tc>
                  <a:txBody>
                    <a:bodyPr/>
                    <a:lstStyle/>
                    <a:p>
                      <a:pPr algn="just">
                        <a:lnSpc>
                          <a:spcPct val="150000"/>
                        </a:lnSpc>
                        <a:spcAft>
                          <a:spcPts val="0"/>
                        </a:spcAft>
                      </a:pPr>
                      <a:r>
                        <a:rPr lang="en-IN" sz="2000" dirty="0" smtClean="0">
                          <a:latin typeface="Times New Roman" pitchFamily="18" charset="0"/>
                          <a:cs typeface="Times New Roman" pitchFamily="18" charset="0"/>
                        </a:rPr>
                        <a:t>Tools for privacy preserving data mining</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IN" sz="2000" dirty="0" smtClean="0">
                          <a:latin typeface="Times New Roman" pitchFamily="18" charset="0"/>
                          <a:cs typeface="Times New Roman" pitchFamily="18" charset="0"/>
                        </a:rPr>
                        <a:t>C. Clifton, K. M., J. </a:t>
                      </a:r>
                      <a:r>
                        <a:rPr lang="en-IN" sz="2000" dirty="0" err="1" smtClean="0">
                          <a:latin typeface="Times New Roman" pitchFamily="18" charset="0"/>
                          <a:cs typeface="Times New Roman" pitchFamily="18" charset="0"/>
                        </a:rPr>
                        <a:t>Vaidya</a:t>
                      </a:r>
                      <a:r>
                        <a:rPr lang="en-IN" sz="2000" dirty="0" smtClean="0">
                          <a:latin typeface="Times New Roman" pitchFamily="18" charset="0"/>
                          <a:cs typeface="Times New Roman" pitchFamily="18" charset="0"/>
                        </a:rPr>
                        <a:t>, X. Lin, and M. Zhu. </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kumimoji="0" lang="en-IN" sz="2000" b="0" i="0" kern="1200" dirty="0" smtClean="0">
                          <a:solidFill>
                            <a:schemeClr val="dk1"/>
                          </a:solidFill>
                          <a:latin typeface="Times New Roman" pitchFamily="18" charset="0"/>
                          <a:ea typeface="+mn-ea"/>
                          <a:cs typeface="Times New Roman" pitchFamily="18" charset="0"/>
                        </a:rPr>
                        <a:t>This paper presents some components of such a toolkit, and shows how they can be used to solve several privacy-preserving data mining problems.</a:t>
                      </a:r>
                      <a:endParaRPr lang="en-IN"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IN" sz="2000" dirty="0" smtClean="0">
                          <a:latin typeface="Times New Roman" pitchFamily="18" charset="0"/>
                          <a:cs typeface="Times New Roman" pitchFamily="18" charset="0"/>
                        </a:rPr>
                        <a:t>Secure regression on distributed databases</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IN" sz="2000" dirty="0" smtClean="0">
                          <a:latin typeface="Times New Roman" pitchFamily="18" charset="0"/>
                          <a:cs typeface="Times New Roman" pitchFamily="18" charset="0"/>
                        </a:rPr>
                        <a:t>A. F. Karr, X. Lin, J. P. Reiter, and A. P. </a:t>
                      </a:r>
                      <a:r>
                        <a:rPr lang="en-IN" sz="2000" dirty="0" err="1" smtClean="0">
                          <a:latin typeface="Times New Roman" pitchFamily="18" charset="0"/>
                          <a:cs typeface="Times New Roman" pitchFamily="18" charset="0"/>
                        </a:rPr>
                        <a:t>Sanil</a:t>
                      </a:r>
                      <a:r>
                        <a:rPr lang="en-IN" sz="2000" dirty="0" smtClean="0">
                          <a:latin typeface="Times New Roman" pitchFamily="18" charset="0"/>
                          <a:cs typeface="Times New Roman" pitchFamily="18" charset="0"/>
                        </a:rPr>
                        <a:t>. </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IN" sz="2000" dirty="0" smtClean="0">
                          <a:latin typeface="Times New Roman" pitchFamily="18" charset="0"/>
                          <a:cs typeface="Times New Roman" pitchFamily="18" charset="0"/>
                        </a:rPr>
                        <a:t>This article presents several methods for performing linear regression on the union of distributed databases that preserve, to varying degrees, confidentiality of those databases.</a:t>
                      </a:r>
                      <a:endParaRPr lang="en-IN" sz="2000" dirty="0">
                        <a:latin typeface="Times New Roman" pitchFamily="18" charset="0"/>
                        <a:ea typeface="Times New Roman"/>
                        <a:cs typeface="Times New Roman" pitchFamily="18" charset="0"/>
                      </a:endParaRPr>
                    </a:p>
                  </a:txBody>
                  <a:tcPr marL="68580" marR="68580" marT="0" marB="0"/>
                </a:tc>
              </a:tr>
              <a:tr h="370840">
                <a:tc>
                  <a:txBody>
                    <a:bodyPr/>
                    <a:lstStyle/>
                    <a:p>
                      <a:pPr algn="just">
                        <a:lnSpc>
                          <a:spcPct val="150000"/>
                        </a:lnSpc>
                        <a:spcAft>
                          <a:spcPts val="0"/>
                        </a:spcAft>
                      </a:pPr>
                      <a:r>
                        <a:rPr lang="en-IN" sz="2000" dirty="0" smtClean="0">
                          <a:latin typeface="Times New Roman" pitchFamily="18" charset="0"/>
                          <a:cs typeface="Times New Roman" pitchFamily="18" charset="0"/>
                        </a:rPr>
                        <a:t>Privacy preserving association rule mining in vertically partitioned data</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IN" sz="2000" dirty="0" smtClean="0">
                          <a:latin typeface="Times New Roman" pitchFamily="18" charset="0"/>
                          <a:cs typeface="Times New Roman" pitchFamily="18" charset="0"/>
                        </a:rPr>
                        <a:t>J. </a:t>
                      </a:r>
                      <a:r>
                        <a:rPr lang="en-IN" sz="2000" dirty="0" err="1" smtClean="0">
                          <a:latin typeface="Times New Roman" pitchFamily="18" charset="0"/>
                          <a:cs typeface="Times New Roman" pitchFamily="18" charset="0"/>
                        </a:rPr>
                        <a:t>Vaidya</a:t>
                      </a:r>
                      <a:r>
                        <a:rPr lang="en-IN" sz="2000" dirty="0" smtClean="0">
                          <a:latin typeface="Times New Roman" pitchFamily="18" charset="0"/>
                          <a:cs typeface="Times New Roman" pitchFamily="18" charset="0"/>
                        </a:rPr>
                        <a:t> and C. Clifton. </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IN" sz="2000" dirty="0" smtClean="0">
                          <a:latin typeface="Times New Roman" pitchFamily="18" charset="0"/>
                          <a:cs typeface="Times New Roman" pitchFamily="18" charset="0"/>
                        </a:rPr>
                        <a:t>This paper addresses the problem of association rule mining where transactions are distributed across sources.</a:t>
                      </a:r>
                      <a:endParaRPr lang="en-IN"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C:\Users\ELCOT-Lenovo\Desktop\pic.jpg"/>
          <p:cNvPicPr>
            <a:picLocks noGrp="1"/>
          </p:cNvPicPr>
          <p:nvPr>
            <p:ph idx="1"/>
          </p:nvPr>
        </p:nvPicPr>
        <p:blipFill>
          <a:blip r:embed="rId2"/>
          <a:srcRect/>
          <a:stretch>
            <a:fillRect/>
          </a:stretch>
        </p:blipFill>
        <p:spPr bwMode="auto">
          <a:xfrm>
            <a:off x="1905000" y="1447800"/>
            <a:ext cx="6248400" cy="45720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762000"/>
            <a:ext cx="7498080" cy="4800600"/>
          </a:xfrm>
        </p:spPr>
        <p:txBody>
          <a:bodyPr>
            <a:noAutofit/>
          </a:bodyPr>
          <a:lstStyle/>
          <a:p>
            <a:pPr algn="just">
              <a:buNone/>
            </a:pPr>
            <a:r>
              <a:rPr lang="en-US" sz="2000" dirty="0" smtClean="0">
                <a:latin typeface="Times New Roman" pitchFamily="18" charset="0"/>
                <a:cs typeface="Times New Roman" pitchFamily="18" charset="0"/>
              </a:rPr>
              <a:t>    We present a cloud-centric framework for privacy preserving spectral analysis of large matrices, which provides strong privacy guarantee protecting from </a:t>
            </a:r>
            <a:r>
              <a:rPr lang="en-US" sz="2000" dirty="0" err="1" smtClean="0">
                <a:latin typeface="Times New Roman" pitchFamily="18" charset="0"/>
                <a:cs typeface="Times New Roman" pitchFamily="18" charset="0"/>
              </a:rPr>
              <a:t>honestbut</a:t>
            </a:r>
            <a:r>
              <a:rPr lang="en-US" sz="2000" dirty="0" smtClean="0">
                <a:latin typeface="Times New Roman" pitchFamily="18" charset="0"/>
                <a:cs typeface="Times New Roman" pitchFamily="18" charset="0"/>
              </a:rPr>
              <a:t>-curious cloud providers. It allows data contributors to submit encrypted graph data to the cloud, and the analysis is done via secure protocols between the data owner and the cloud. The framework succeeds in outsourcing the expensive O(N 2 ) computations to the cloud in a secure manner, and limiting in-house computations  to O(N) for the resource-restricted data owner and data contributors. We design two privacy-preserving algorithms for spectral analysis: privacy-preserving </a:t>
            </a:r>
            <a:r>
              <a:rPr lang="en-US" sz="2000" dirty="0" err="1" smtClean="0">
                <a:latin typeface="Times New Roman" pitchFamily="18" charset="0"/>
                <a:cs typeface="Times New Roman" pitchFamily="18" charset="0"/>
              </a:rPr>
              <a:t>Lanczos</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Nystr¨om</a:t>
            </a:r>
            <a:r>
              <a:rPr lang="en-US" sz="2000" dirty="0" smtClean="0">
                <a:latin typeface="Times New Roman" pitchFamily="18" charset="0"/>
                <a:cs typeface="Times New Roman" pitchFamily="18" charset="0"/>
              </a:rPr>
              <a:t> algorithms, and study their constructions with somewhat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encryption (SHE) methods (e.g., the RLWE encryption method) and additive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encryption (AHE) methods (e.g., the </a:t>
            </a:r>
            <a:r>
              <a:rPr lang="en-US" sz="2000" dirty="0" err="1" smtClean="0">
                <a:latin typeface="Times New Roman" pitchFamily="18" charset="0"/>
                <a:cs typeface="Times New Roman" pitchFamily="18" charset="0"/>
              </a:rPr>
              <a:t>Paillier</a:t>
            </a:r>
            <a:r>
              <a:rPr lang="en-US" sz="2000" dirty="0" smtClean="0">
                <a:latin typeface="Times New Roman" pitchFamily="18" charset="0"/>
                <a:cs typeface="Times New Roman" pitchFamily="18" charset="0"/>
              </a:rPr>
              <a:t> encryption).  The AHE methods need to protect the plaintext operands from adversaries, for which we designed masking methods that provide desired privacy guarantee and allow the data owner to recover in O(N) complexity.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295400" y="762000"/>
            <a:ext cx="7498080" cy="4800600"/>
          </a:xfrm>
        </p:spPr>
        <p:txBody>
          <a:bodyPr>
            <a:noAutofit/>
          </a:bodyPr>
          <a:lstStyle/>
          <a:p>
            <a:pPr algn="just">
              <a:lnSpc>
                <a:spcPct val="150000"/>
              </a:lnSpc>
            </a:pPr>
            <a:r>
              <a:rPr lang="en-IN" sz="2000" dirty="0" smtClean="0">
                <a:latin typeface="Times New Roman" pitchFamily="18" charset="0"/>
                <a:cs typeface="Times New Roman" pitchFamily="18" charset="0"/>
              </a:rPr>
              <a:t>[1] J. </a:t>
            </a:r>
            <a:r>
              <a:rPr lang="en-IN" sz="2000" dirty="0" err="1" smtClean="0">
                <a:latin typeface="Times New Roman" pitchFamily="18" charset="0"/>
                <a:cs typeface="Times New Roman" pitchFamily="18" charset="0"/>
              </a:rPr>
              <a:t>Benaloh</a:t>
            </a:r>
            <a:r>
              <a:rPr lang="en-IN" sz="2000" dirty="0" smtClean="0">
                <a:latin typeface="Times New Roman" pitchFamily="18" charset="0"/>
                <a:cs typeface="Times New Roman" pitchFamily="18" charset="0"/>
              </a:rPr>
              <a:t>. Secret sharing </a:t>
            </a:r>
            <a:r>
              <a:rPr lang="en-IN" sz="2000" dirty="0" err="1" smtClean="0">
                <a:latin typeface="Times New Roman" pitchFamily="18" charset="0"/>
                <a:cs typeface="Times New Roman" pitchFamily="18" charset="0"/>
              </a:rPr>
              <a:t>homomorphisms</a:t>
            </a:r>
            <a:r>
              <a:rPr lang="en-IN" sz="2000" dirty="0" smtClean="0">
                <a:latin typeface="Times New Roman" pitchFamily="18" charset="0"/>
                <a:cs typeface="Times New Roman" pitchFamily="18" charset="0"/>
              </a:rPr>
              <a:t>: Keeping shares of a secret sharing. In A. M. </a:t>
            </a:r>
            <a:r>
              <a:rPr lang="en-IN" sz="2000" dirty="0" err="1" smtClean="0">
                <a:latin typeface="Times New Roman" pitchFamily="18" charset="0"/>
                <a:cs typeface="Times New Roman" pitchFamily="18" charset="0"/>
              </a:rPr>
              <a:t>Odlyzko</a:t>
            </a:r>
            <a:r>
              <a:rPr lang="en-IN" sz="2000" dirty="0" smtClean="0">
                <a:latin typeface="Times New Roman" pitchFamily="18" charset="0"/>
                <a:cs typeface="Times New Roman" pitchFamily="18" charset="0"/>
              </a:rPr>
              <a:t>, editor, CRYPTO86. Springer </a:t>
            </a:r>
            <a:r>
              <a:rPr lang="en-IN" sz="2000" dirty="0" err="1" smtClean="0">
                <a:latin typeface="Times New Roman" pitchFamily="18" charset="0"/>
                <a:cs typeface="Times New Roman" pitchFamily="18" charset="0"/>
              </a:rPr>
              <a:t>Verlag</a:t>
            </a:r>
            <a:r>
              <a:rPr lang="en-IN" sz="2000" dirty="0" smtClean="0">
                <a:latin typeface="Times New Roman" pitchFamily="18" charset="0"/>
                <a:cs typeface="Times New Roman" pitchFamily="18" charset="0"/>
              </a:rPr>
              <a:t>, 1987. Lecture Notes in Computer Science No. 263. </a:t>
            </a:r>
          </a:p>
          <a:p>
            <a:pPr algn="just">
              <a:lnSpc>
                <a:spcPct val="150000"/>
              </a:lnSpc>
            </a:pPr>
            <a:r>
              <a:rPr lang="en-IN" sz="2000" dirty="0" smtClean="0">
                <a:latin typeface="Times New Roman" pitchFamily="18" charset="0"/>
                <a:cs typeface="Times New Roman" pitchFamily="18" charset="0"/>
              </a:rPr>
              <a:t>[2] R. Brent. Algorithms for minimization without derivatives. Prentice-Hall, Englewood Cliffs, NJ, 1973. </a:t>
            </a:r>
          </a:p>
          <a:p>
            <a:pPr algn="just">
              <a:lnSpc>
                <a:spcPct val="150000"/>
              </a:lnSpc>
            </a:pPr>
            <a:r>
              <a:rPr lang="en-IN" sz="2000" dirty="0" smtClean="0">
                <a:latin typeface="Times New Roman" pitchFamily="18" charset="0"/>
                <a:cs typeface="Times New Roman" pitchFamily="18" charset="0"/>
              </a:rPr>
              <a:t>[3] C. Clifton, K. M., J. </a:t>
            </a:r>
            <a:r>
              <a:rPr lang="en-IN" sz="2000" dirty="0" err="1" smtClean="0">
                <a:latin typeface="Times New Roman" pitchFamily="18" charset="0"/>
                <a:cs typeface="Times New Roman" pitchFamily="18" charset="0"/>
              </a:rPr>
              <a:t>Vaidya</a:t>
            </a:r>
            <a:r>
              <a:rPr lang="en-IN" sz="2000" dirty="0" smtClean="0">
                <a:latin typeface="Times New Roman" pitchFamily="18" charset="0"/>
                <a:cs typeface="Times New Roman" pitchFamily="18" charset="0"/>
              </a:rPr>
              <a:t>, X. Lin, and M. Zhu. Tools for privacy preserving data mining. ACM-SIGKDD Explorations, 4(2):28–34, December 2002.</a:t>
            </a:r>
          </a:p>
          <a:p>
            <a:pPr algn="just">
              <a:lnSpc>
                <a:spcPct val="150000"/>
              </a:lnSpc>
            </a:pPr>
            <a:r>
              <a:rPr lang="en-IN" sz="2000" dirty="0" smtClean="0">
                <a:latin typeface="Times New Roman" pitchFamily="18" charset="0"/>
                <a:cs typeface="Times New Roman" pitchFamily="18" charset="0"/>
              </a:rPr>
              <a:t>[4] A. F. Karr, X. Lin, J. P. Reiter, and A. P. </a:t>
            </a:r>
            <a:r>
              <a:rPr lang="en-IN" sz="2000" dirty="0" err="1" smtClean="0">
                <a:latin typeface="Times New Roman" pitchFamily="18" charset="0"/>
                <a:cs typeface="Times New Roman" pitchFamily="18" charset="0"/>
              </a:rPr>
              <a:t>Sanil</a:t>
            </a:r>
            <a:r>
              <a:rPr lang="en-IN" sz="2000" dirty="0" smtClean="0">
                <a:latin typeface="Times New Roman" pitchFamily="18" charset="0"/>
                <a:cs typeface="Times New Roman" pitchFamily="18" charset="0"/>
              </a:rPr>
              <a:t>. Secure regression on distributed databases. J. Computational and Graphical Statistics, 2004. Submitted for publication. Available on-line at www.niss.org/dgii/technicalreports.html.</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152400"/>
            <a:ext cx="7498080" cy="4800600"/>
          </a:xfrm>
        </p:spPr>
        <p:txBody>
          <a:bodyPr>
            <a:noAutofit/>
          </a:bodyPr>
          <a:lstStyle/>
          <a:p>
            <a:pPr algn="just">
              <a:lnSpc>
                <a:spcPct val="170000"/>
              </a:lnSpc>
            </a:pPr>
            <a:r>
              <a:rPr lang="en-IN" sz="1800" dirty="0" smtClean="0">
                <a:latin typeface="Times New Roman" pitchFamily="18" charset="0"/>
                <a:cs typeface="Times New Roman" pitchFamily="18" charset="0"/>
              </a:rPr>
              <a:t>[5] M. Powell. An efficient method for finding the minimum of a function of several variables without calculating derivatives. Computer Journal, 7:152–162, 1964. </a:t>
            </a:r>
          </a:p>
          <a:p>
            <a:pPr algn="just">
              <a:lnSpc>
                <a:spcPct val="170000"/>
              </a:lnSpc>
            </a:pPr>
            <a:r>
              <a:rPr lang="en-IN" sz="1800" dirty="0" smtClean="0">
                <a:latin typeface="Times New Roman" pitchFamily="18" charset="0"/>
                <a:cs typeface="Times New Roman" pitchFamily="18" charset="0"/>
              </a:rPr>
              <a:t>[6] W. H. Press, S. A. </a:t>
            </a:r>
            <a:r>
              <a:rPr lang="en-IN" sz="1800" dirty="0" err="1" smtClean="0">
                <a:latin typeface="Times New Roman" pitchFamily="18" charset="0"/>
                <a:cs typeface="Times New Roman" pitchFamily="18" charset="0"/>
              </a:rPr>
              <a:t>Teulosky</a:t>
            </a:r>
            <a:r>
              <a:rPr lang="en-IN" sz="1800" dirty="0" smtClean="0">
                <a:latin typeface="Times New Roman" pitchFamily="18" charset="0"/>
                <a:cs typeface="Times New Roman" pitchFamily="18" charset="0"/>
              </a:rPr>
              <a:t>, W. T. </a:t>
            </a:r>
            <a:r>
              <a:rPr lang="en-IN" sz="1800" dirty="0" err="1" smtClean="0">
                <a:latin typeface="Times New Roman" pitchFamily="18" charset="0"/>
                <a:cs typeface="Times New Roman" pitchFamily="18" charset="0"/>
              </a:rPr>
              <a:t>Vetterling</a:t>
            </a:r>
            <a:r>
              <a:rPr lang="en-IN" sz="1800" dirty="0" smtClean="0">
                <a:latin typeface="Times New Roman" pitchFamily="18" charset="0"/>
                <a:cs typeface="Times New Roman" pitchFamily="18" charset="0"/>
              </a:rPr>
              <a:t>, and B. P. Flannery. Numerical Recipes in C: The Art of Scientific Computing. Cambridge University Press, second edition, 1992. </a:t>
            </a:r>
          </a:p>
          <a:p>
            <a:pPr algn="just">
              <a:lnSpc>
                <a:spcPct val="170000"/>
              </a:lnSpc>
            </a:pPr>
            <a:r>
              <a:rPr lang="en-IN" sz="1800" dirty="0" smtClean="0">
                <a:latin typeface="Times New Roman" pitchFamily="18" charset="0"/>
                <a:cs typeface="Times New Roman" pitchFamily="18" charset="0"/>
              </a:rPr>
              <a:t>[7] J. </a:t>
            </a:r>
            <a:r>
              <a:rPr lang="en-IN" sz="1800" dirty="0" err="1" smtClean="0">
                <a:latin typeface="Times New Roman" pitchFamily="18" charset="0"/>
                <a:cs typeface="Times New Roman" pitchFamily="18" charset="0"/>
              </a:rPr>
              <a:t>Vaidya</a:t>
            </a:r>
            <a:r>
              <a:rPr lang="en-IN" sz="1800" dirty="0" smtClean="0">
                <a:latin typeface="Times New Roman" pitchFamily="18" charset="0"/>
                <a:cs typeface="Times New Roman" pitchFamily="18" charset="0"/>
              </a:rPr>
              <a:t> and C. Clifton. Privacy preserving association rule mining in vertically partitioned data. In The Eighth ACM SIGKDD </a:t>
            </a:r>
            <a:r>
              <a:rPr lang="en-IN" sz="1800" dirty="0" err="1" smtClean="0">
                <a:latin typeface="Times New Roman" pitchFamily="18" charset="0"/>
                <a:cs typeface="Times New Roman" pitchFamily="18" charset="0"/>
              </a:rPr>
              <a:t>Iternational</a:t>
            </a:r>
            <a:r>
              <a:rPr lang="en-IN" sz="1800" dirty="0" smtClean="0">
                <a:latin typeface="Times New Roman" pitchFamily="18" charset="0"/>
                <a:cs typeface="Times New Roman" pitchFamily="18" charset="0"/>
              </a:rPr>
              <a:t> Conference on Knowledge Discovery and Data Mining, pages 639–644, July 2002. </a:t>
            </a:r>
          </a:p>
          <a:p>
            <a:pPr algn="just">
              <a:lnSpc>
                <a:spcPct val="170000"/>
              </a:lnSpc>
            </a:pPr>
            <a:r>
              <a:rPr lang="en-IN" sz="1800" dirty="0" smtClean="0">
                <a:latin typeface="Times New Roman" pitchFamily="18" charset="0"/>
                <a:cs typeface="Times New Roman" pitchFamily="18" charset="0"/>
              </a:rPr>
              <a:t>[8] J. </a:t>
            </a:r>
            <a:r>
              <a:rPr lang="en-IN" sz="1800" dirty="0" err="1" smtClean="0">
                <a:latin typeface="Times New Roman" pitchFamily="18" charset="0"/>
                <a:cs typeface="Times New Roman" pitchFamily="18" charset="0"/>
              </a:rPr>
              <a:t>Vaidya</a:t>
            </a:r>
            <a:r>
              <a:rPr lang="en-IN" sz="1800" dirty="0" smtClean="0">
                <a:latin typeface="Times New Roman" pitchFamily="18" charset="0"/>
                <a:cs typeface="Times New Roman" pitchFamily="18" charset="0"/>
              </a:rPr>
              <a:t> and C. Clifton. Privacy preserving k-means clustering over vertically partitioned data. In The Ninth ACM SIGKDD </a:t>
            </a:r>
            <a:r>
              <a:rPr lang="en-IN" sz="1800" dirty="0" err="1" smtClean="0">
                <a:latin typeface="Times New Roman" pitchFamily="18" charset="0"/>
                <a:cs typeface="Times New Roman" pitchFamily="18" charset="0"/>
              </a:rPr>
              <a:t>Iternational</a:t>
            </a:r>
            <a:r>
              <a:rPr lang="en-IN" sz="1800" dirty="0" smtClean="0">
                <a:latin typeface="Times New Roman" pitchFamily="18" charset="0"/>
                <a:cs typeface="Times New Roman" pitchFamily="18" charset="0"/>
              </a:rPr>
              <a:t> Conference on Knowledge Discovery and Data Mining, August 2003. </a:t>
            </a:r>
          </a:p>
          <a:p>
            <a:pPr algn="just">
              <a:lnSpc>
                <a:spcPct val="170000"/>
              </a:lnSpc>
            </a:pPr>
            <a:r>
              <a:rPr lang="en-IN" sz="1800" dirty="0" smtClean="0">
                <a:latin typeface="Times New Roman" pitchFamily="18" charset="0"/>
                <a:cs typeface="Times New Roman" pitchFamily="18" charset="0"/>
              </a:rPr>
              <a:t>[9] S. Weisberg. Applied Linear Regression. Wiley, 1985.</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1322</TotalTime>
  <Words>1061</Words>
  <Application>Microsoft Office PowerPoint</Application>
  <PresentationFormat>On-screen Show (4:3)</PresentationFormat>
  <Paragraphs>64</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Privacy Preserving Distributed Data Fusion Based On Attribute Protection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608</cp:revision>
  <dcterms:created xsi:type="dcterms:W3CDTF">2006-08-16T00:00:00Z</dcterms:created>
  <dcterms:modified xsi:type="dcterms:W3CDTF">2021-12-03T11:01:09Z</dcterms:modified>
</cp:coreProperties>
</file>