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/>
              <a:t>Privacy and Security analysis of crypto currency</a:t>
            </a:r>
            <a:br>
              <a:rPr lang="en-IN" b="1" dirty="0" smtClean="0"/>
            </a:br>
            <a:r>
              <a:rPr lang="en-IN" b="1" dirty="0" smtClean="0"/>
              <a:t>mobile applications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7498080" cy="4572000"/>
          </a:xfrm>
        </p:spPr>
        <p:txBody>
          <a:bodyPr>
            <a:noAutofit/>
          </a:bodyPr>
          <a:lstStyle/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Subsequent to the introduction of Bit coin, the field of cryptocurrency has seen unprecedented growth.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Mobile applications known as wallets often facilitate user interaction to these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cryptocurrencies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a perceived real world value these wallets are a target for attackers.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Unlike mainstream financial services applications, cryptocurrency wallets are not subject to the same stringent security requirements of their regulated counterparts.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examine the security profiles of commonly used Android cryptocurrency applications. </a:t>
            </a:r>
          </a:p>
          <a:p>
            <a:pPr algn="just"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examine these applications for common vulnerabilities outlined by OWASP mobile top 10.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establish a baseline for our tests by evaluating commonly used banking and trading applications.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compare the results from our baseline test and establish the state of security provided by cryptocurrency wallet applications.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paper also examines the possible privacy implications of mobile applications.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report that the conventional financial services applications are only marginally better than cryptocurrency application in security provisions but they provide greater privacy.</a:t>
            </a:r>
          </a:p>
          <a:p>
            <a:pPr algn="just">
              <a:lnSpc>
                <a:spcPct val="150000"/>
              </a:lnSpc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will enhance the security for managing cryptocurrency coins with a highly secure and easy to use wallet.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will streamline the current business process for trading existing cryptocurrency coins along with supporting the new emerging coins based on proof of space by introducing new features.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newly developed will be an initial version of product.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underlying infrastructure will be different as compared 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Coinblesk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or other available wallets based on Proof of Work.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4191000"/>
          </a:xfrm>
        </p:spPr>
        <p:txBody>
          <a:bodyPr>
            <a:noAutofit/>
          </a:bodyPr>
          <a:lstStyle/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Open Web Application Security Project (OWASP) mobile security project provides a collection of the most common security issues in mobile applications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 dealing with sensitive information such as personal or financial data should implement proper user authentication. 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category of threat includes issues related to session management and user identification.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execute the application in a simulated environment and sniff the network traffic to outline any networking issue such as transmission of secret information in plain text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19200"/>
            <a:ext cx="7498080" cy="38862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detail the construction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Spacemint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analyze its security and game-theoretic properties, and study its performance.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purpose of the project is to develop a state of the art cryptocurrency wallet based on proof of space.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the other hand, the focus is to propose a new wallet with comprehensive functionality for a new BC based on Proof of Space.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this end, an analytic study was conducted for android-based cryptocurrency wallets and a new set of requirements are proposed in this report with advanced security features to achieve high performance in terms of fast transaction handling, secure connections, scalability, and reliability.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866888" cy="4648200"/>
          </a:xfrm>
        </p:spPr>
        <p:txBody>
          <a:bodyPr>
            <a:normAutofit/>
          </a:bodyPr>
          <a:lstStyle/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perform static analysis, we require the source code of the application. We adopt the approach used by  to generate java source code from the Android application package file (APK).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Via decompiling the packaged file, we can produce a reconstructed version of source code. 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reconstructed source code can be utilized for the static analysis.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Even though there are acceptable use cases for MD5, it may still pose a security threat if it is used in critical cryptography algorithms in the application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Other threats such as MD5 and SHA-1 may not pose a severe threat as long as they are not used in any security sensitive component of the application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4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406650"/>
                <a:gridCol w="2838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Cryptocurrency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regulation in 2018: Where the world stands right now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A. Nelson,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 this sense, virtual currencies are not recognized as a currency in Guatemala and neither are they recognized as foreign currency; therefore, they do not constitute a means of legal payment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Threatfabric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P. D. Phuc,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ThreatFabric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has two solutions the Mobile Threat Intelligence (MTI) and Client Side Detection (CSD). MTI is a combination of dark-web investigations and malware analysis to empower and support users.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269240"/>
          <a:ext cx="7715250" cy="573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2057400"/>
                <a:gridCol w="3676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Mobile banking </a:t>
                      </a:r>
                      <a:r>
                        <a:rPr kumimoji="0" lang="en-US" sz="20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trojans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as keen on </a:t>
                      </a:r>
                      <a:r>
                        <a:rPr kumimoji="0" lang="en-US" sz="20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cryptocurrency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as pc malware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L. </a:t>
                      </a:r>
                      <a:r>
                        <a:rPr kumimoji="0" lang="en-US" sz="20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Kessem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 this study, we examine the behavior and profitability of modern malware that mines cryptocurrency. Unlike previous studies, we look at the cryptocurrency market as a whole, rather than just Bitcoin.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Taintdroid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W. Enck, P. Gilbert, S. Han, V. Tendulkar, B.-G. Chun, L. P. Cox, J. Jung, P. McDaniel, and A. N. Sheth,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We address these shortcomings with TaintDroid, an efficient, system-wide dynamic taint tracking and analysis system capable of simultaneously tracking multiple sources of sensitive data. TaintDroid enables realtime analysis by leveraging Android’s virtualized execution environment.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5" name="Content Placeholder 4" descr="D:\yuva work document\pic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57400" y="1523999"/>
            <a:ext cx="6400800" cy="4648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performed an evaluation of the security and privacy of cryptocurrency applications using static code analysis and network data analysis (Section 3).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Results from the static and network data analysis suggest that traditional banking applications have a lower rate of security vulnerabilities compared to cryptocurrency applications. 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most common reported issue is insufficient Cryptography (M5) followed by insecure data storage. 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insufficient cryptography issue is relatively easy to address by exploiting modern cryptography functions such as SHA2. 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Insecure data storage issue can be addressed by ensuring no temporary files contain sensitive information and also by using an encrypted database for the application.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143000"/>
            <a:ext cx="7790688" cy="54864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“Cryptocurrency market capitalizations —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coinmarketcap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 Oct 2018. [Online]. Available: https://coinmarketcap.com/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[2] A. Nelson, “Cryptocurrency regulation in 2018: Where the world stands right now,”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Magazine. Online at https://bitcoinmagazine. com/articles/cryptocurrency-regulation-2018-where-world-stands-rightnow, 2018.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[3] P. D. Phuc, “Threatfabric.” [Online]. Available: https://goo.gl/Kx7QbU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[4] L. Kessem, “Mobile banking trojans as keen on cryptocurrency as pc malware,” Mar 2018. [Online]. Available: https://securityintelligence.com/mobile-banking-trojans-as-keenon-cryptocurrency-as-pc-malware/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[5]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Owasp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mobile security project.” [Online]. Available: https://www.owasp.org/index.php/Mobile Top 10 2016-Top 10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7650480" cy="61722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“Keychain services.” [Online]. Available: https://developer.apple.com/documentation/security/keychain services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W. Enck, P. Gilbert, S. Han, V. Tendulkar, B.-G. Chun, L. P. Cox, J. Jung, P. McDaniel, and A. N. Sheth, “Taintdroid,” ACM Transactions on Computer Systems (TOCS), vol. 32, no. 2, p. 5, 2014.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[8] Y. Zhou, X. Zhang, X. Jiang, and V. W. Freeh, “Taming information stealing smartphone applications (on android),” in International conference on Trust and trustworthy computing. Springer, 2011, pp. 93–107.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[9] Z. Fang, W. Han, and Y. Li, “Permission based android security: Issues and countermeasures,” computers &amp; security, vol. 43, pp. 205–218, 2014.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L. Li, T. F. Bissyande, M. Papadakis,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Rasthofer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Bartel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Octeau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´ J. Klein, and L. Traon, “Static analysis of android apps: A systematic literature review,” Information and Software Technology, vol. 88, pp. 67–95, 2017.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1322</TotalTime>
  <Words>1320</Words>
  <Application>Microsoft Office PowerPoint</Application>
  <PresentationFormat>On-screen Show (4:3)</PresentationFormat>
  <Paragraphs>82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Privacy and Security analysis of crypto currency mobile applications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576</cp:revision>
  <dcterms:created xsi:type="dcterms:W3CDTF">2006-08-16T00:00:00Z</dcterms:created>
  <dcterms:modified xsi:type="dcterms:W3CDTF">2021-12-03T11:39:56Z</dcterms:modified>
</cp:coreProperties>
</file>