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Low MOSFET Count Isolated DC-AC Converter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letter proposes a novel soft-switched single-stage-isolated dc-ac converter topology from the industry point of view. The proposed converter requires a lesser number of MOSFETs compared to a widely studied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cycloconverter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-type (CCT)-isolated dc-ac converter topology. This converter provides lower duty cycle loss, better efficiency, and electromagnetic interference performance compared to a CCT dc-ac converter. Also, it is thermally more stable, thus requires a smaller heat sink. The converter operation is demonstrated in a 1-kW prototype developed with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MOSFETs.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It should be noted here that, although the choice of carrier between triangular waveform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sawtooth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waveform does not make much difference in normal three-phase Sine-PWM (SPWM) converters, it makes a significant difference in terms of switching loss for the case of the nine-switch converter.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can be found in almost all the existing literatures, owing to the XOR operation, the middle switches operate at twice the switching frequency (2fs), because a triangular carrier has been used everywhere.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The previous connection had the disadvantage of not getting the whole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Vdc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at each of the primary sides.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One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way to avoid the problem can be to choose a gating signal in such a way that the loads do not operate at the same time.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that way one of the loads will have the whole input voltage at the primary side and the other will have zero.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problem of not having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Vdc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as primary side voltage like the previous design will still remain. Also depending on the load condition, the voltage level will fluctuate and hence will be difficult to control.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order to avoid the bulky mains transformer and/or to increase power density and efficiency, alternatively, topologies with high-frequency isolation based on a dc–dc system feeding the dc link of a full-bridge dc–ac converter connected directly to the mains are proposed.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here, the low losses of the high-frequency isolation transformer have to be seen considering the additional losses of the rectifier stage and, especially, the line-side inverter.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According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 the required dc-link voltage level (e.g., 400 V), this power stage, in general, has to be equipped with insulated gate bipolar transistors (IGBTs), which show 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nonoptimum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efficiency for operating in the partial load area.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Though these converters provide desired performance, they have two major concerns from a product perspective.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bulky electrolytic capacitor bank is necessary to integrate the dc-dc stage and dc-ac inverter which reduces the power density. Typically, the standard electrolytic capacitors are rated for 105◦C. Thus, a lot of design efforts go into thermal management to achieve a longer product life.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control complexity is high. It requires an additional dc voltage sensor to regulate the output of the dc-dc stage.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23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970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Novel DC–AC inverter based on phase-shift shoot-through controlled dual-active-bridge and high-frequency pulse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DC link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IN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Z. Song and W. Chen,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Based on the commonly used two-stage isolated inverter, this study proposed a novel DC–AC inverter that combines dual-active-bridge (DAB) converter, switched capacitor and full-bridge inverter.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High-Frequency Isolated AC–DC–AC Interleaved Converter for Power Quality Applications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O. Filho, B. Almeida, D. Oliveira J´unior and T. Neto,</a:t>
                      </a:r>
                      <a:endParaRPr lang="en-IN" sz="20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 proposed converter is suitable for power quality applications, such as dynamic voltage restorers, uninterruptable power supplies, and voltage regulators.</a:t>
                      </a:r>
                      <a:endParaRPr lang="en-IN" sz="20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32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6954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Unified State-Space Modeling</a:t>
                      </a:r>
                      <a:endParaRPr lang="en-IN" sz="1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Method for a Phase-Shift Controlled Bidirectional Dual-Active Half-</a:t>
                      </a:r>
                      <a:endParaRPr lang="en-IN" sz="1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Bridge Converter</a:t>
                      </a:r>
                      <a:endParaRPr lang="en-IN" sz="1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H. Shi, K. Sun, H. Wu and Y. Li, 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solidFill>
                            <a:srgbClr val="33333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 existing state-space modeling methods are only suitable for modeling such a converter in two PSs directions separately, which results in a positive-PS model and a negative-PS model. 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Comparative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Study Between AI-HM and SPD-HM for Railway Auxiliary Inverter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With Pulsating DC Link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L. Diao, H. Du, Z. Shu, Y. Xue, M. Li and S. M. Sharkh, </a:t>
                      </a:r>
                      <a:endParaRPr lang="en-IN" sz="19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19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Then a piecewise compensation of modulation wave and a carrier phase-shift strategy are proposed to improve the output voltage quality of AI-HM under zero portion effect.</a:t>
                      </a:r>
                      <a:endParaRPr lang="en-IN" sz="19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5" name="Content Placeholder 4" descr="C:\Users\ELCOT-Lenovo\Desktop\pic 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447800"/>
            <a:ext cx="6172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letter proposes a single-stage isolated dc-ac converter with a target of industrial implantation. It addresses the shortcomings of conventional single-stage CCT converters. The converter performance is evaluated in a 1kW prototype. Compared to conventional CCT, the MOSFET count is reduced by two. The duty cycle loss is reduced by 40%. The average device case temperature is reduced by 10◦C. It also provides a better CE response with a noise reduction of 12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dBµV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The peak efficiency of the proposed converter is 97.2%. These advancements can help in developing a low-cost and reliable product for UPS applications.</a:t>
            </a:r>
            <a:endParaRPr lang="en-I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90688" cy="58674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[1] Z. Song and W. Chen, “Novel DC–AC inverter based on phase-shift shoot-through controlled dual-active-bridge and high-frequency pulse DC link,” IET Power Electronics, vol. 12, no. 14, pp. 3842-3851, 27- 11-2019.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[2] O.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Filho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B. Almeida, D. Oliveira Junior and T.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Neto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“High-Frequency ´ Isolated AC–DC–AC Interleaved Converter for Power Quality Applications,” IEEE Trans. on Ind. Appl., vol. 54, no. 5, pp. 4594-4602, Sept./Oct.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[3] H. Shi, K. Sun, H. Wu and Y. Li, “A Unified State-Space Modeling Method for a Phase-Shift Controlled Bidirectional Dual-Active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HalfBridge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Converter,” IEEE Trans. on Power Electron., vol. 35, no. 3, pp. 3254-3265, March 2020.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[4] L.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Diao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H. Du, Z.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Xue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M. Li and S. M.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Sharkh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“A Comparative Study Between AI-HM and SPD-HM for Railway Auxiliary Inverter With Pulsating DC Link,” IEEE Trans. on Ind. Electron., vol. 65, no. 7, pp. 5816-5825, July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[5] C.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Abbate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Busatto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Iannuzzo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D. Marciano and D. Tedesco, “Isolated DC/AC Converter with ZVT based on Pulsating DC Link,” in IEEE Appl. Power Electron. Conf. and Expo., 2020, pp. 1162-1167.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[6] M. Wang, S.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Q. Huang, W. Yu and A. Q. Huang, “An Isolated Bidirectional Single-Stage DC–AC Converter Using Wide-Band-Gap Devices With a Novel Carrier-Based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Unipolar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Modulation Technique Under Synchronous Rectification,” IEEE Trans. on Power Electron., vol. 32, no. 3, pp. 1832-1843, March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[7] M. Wang, Q. Huang, S.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Guo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X. Yu, W. Yu and A. Q. Huang, “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SoftSwitched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Modulation Techniques for an Isolated Bidirectional DC–AC,” IEEE Trans. on Power Electron., vol. 33, no. 1, pp. 137-150, Jan.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[8] P.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Nayak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Rajashekara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and S. K.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Pramanick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“Soft-Switched Modulation Technique for a Single-Stage Matrix-Type Isolated DC–AC Converter,” IEEE Trans. on Ind. Appl., vol. 55, no. 6, pp. 7642-7656, Nov./Dec.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[9] S.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Tiwari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Basu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T. M.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Undeland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and O.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Midtgard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“Efficiency and ˚ Conducted EMI Evaluation of a Single-Phase Power Factor Correction Boost Converter Using State-of-the-Art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SiC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Mosfet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SiC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Diode,” IEEE Trans. on Ind. Appl., vol. 55, no. 6, pp. 7745-7756, Nov./Dec.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[10] W. Zhu, K. Zhou and M. Cheng, “A Bidirectional High-Frequency-Link Single-phase Inverter: Modulation, Modeling, and Control,” IEEE Trans. on Power Electron., vol. 29, no. 8, pp. 4049-4057, Aug. 2014.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1242</TotalTime>
  <Words>1476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Low MOSFET Count Isolated DC-AC Converter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2021-12-07T14:13:15Z</dcterms:modified>
</cp:coreProperties>
</file>