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322" r:id="rId2"/>
    <p:sldId id="325" r:id="rId3"/>
    <p:sldId id="328" r:id="rId4"/>
    <p:sldId id="332" r:id="rId5"/>
    <p:sldId id="260" r:id="rId6"/>
    <p:sldId id="262" r:id="rId7"/>
    <p:sldId id="263" r:id="rId8"/>
    <p:sldId id="294" r:id="rId9"/>
    <p:sldId id="327" r:id="rId10"/>
    <p:sldId id="326" r:id="rId11"/>
    <p:sldId id="330" r:id="rId12"/>
    <p:sldId id="296" r:id="rId13"/>
    <p:sldId id="295" r:id="rId14"/>
    <p:sldId id="331" r:id="rId15"/>
    <p:sldId id="333" r:id="rId16"/>
    <p:sldId id="323" r:id="rId17"/>
    <p:sldId id="329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EEG based Epileptic Seizures Detection using Intrinsic Time-Scale Decomposition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858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Epilepsy is a type of neurological disorder that causes abnormal brain activities and creates epileptic seizures.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Traditionally epileptic seizure prediction is realized with a visual examination of Electroencephalogram (EEG) signals. But this technique needs a long time EEG monitoring. So, the automatic epileptic seizures prediction schemes become a requirement at this point.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study proposes a method to classify epileptic seizures and normal EEG data by utilizing the Intrinsic Time-scale Decomposition (ITD)-based features.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95400"/>
            <a:ext cx="7714488" cy="4953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dataset has been supplied from the database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Epileptology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Department of Bonn University. It contains 5 data groups A, B, C, D, E.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study aims to classify healthy and epileptic data, so data of groups A and E are used to perform evaluations of proposed methods.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EEG data are decomposed into Proper Rotation Components (PRCs) by ITD.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762000"/>
            <a:ext cx="7498080" cy="5486400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The feature extraction methods are applied to the first five PRCs of each EEG data from healthy and epileptic individuals. </a:t>
            </a:r>
          </a:p>
          <a:p>
            <a:pPr algn="just">
              <a:lnSpc>
                <a:spcPct val="170000"/>
              </a:lnSpc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These features are classified using K-Nearest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Neighbors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(KNN), Linear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Discriminant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Analysis (LDA), Naïve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Bayes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, Support Vector Machine (SVM) and Logistic Regression classifiers. </a:t>
            </a:r>
          </a:p>
          <a:p>
            <a:pPr algn="just">
              <a:lnSpc>
                <a:spcPct val="170000"/>
              </a:lnSpc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The results demonstrated that the epileptic data is differentiated from normal data by applying the nonlinear ITD with outstanding classification performance.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endParaRPr lang="en-IN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existing system classic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spirometry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peak flow detectors are used but the output is a graphical representation to observe by the physician more complex.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combination of the normal and multi-channel EEG-based classifier system paves the way to promote the performance of seizure detection.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of the algorithm is measured by using a large dataset and the compound of the normal ECG and multi-channel EEG assist to bridge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caliber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time gap.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486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method treats all seizure vocalizations as a single target event class, and models the seizure detection problem in terms of detecting the target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non-target classes.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particular, CNN is among state of the art methods for rare sound event detection, which represents a similar type of problem as the seizure detection task.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disease imposes huge physical, psychological and social burdens on individuals and their families. Besides, epilepsy has a dramatic impact on the health care systems’ annual budgets.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system aims to build a compact real-time monitoring and managing device to detect and eliminate epileptic seizures.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system aims to protect life and also aids to live a healthy and normal life.</a:t>
            </a:r>
          </a:p>
          <a:p>
            <a:pPr algn="just">
              <a:lnSpc>
                <a:spcPct val="150000"/>
              </a:lnSpc>
              <a:buNone/>
            </a:pPr>
            <a:endParaRPr lang="en-IN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much useful during motion it involves the acquisition of heart rate signals and muscular movements simultaneously.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system includes a GSM modem for sending message about the status to the physician.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866888" cy="54864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various feature extraction methods, such as temporal, spectral, statistical, and nonlinear features, are utilized to obtain high-performance evaluations.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of the algorithm in biomedical signal processing studies is investigated, and it has been observed that high success.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of the system is insufficient for reliable independent monitoring, but the system provides a tool that reduces significantly the monitoring effort. </a:t>
            </a:r>
          </a:p>
          <a:p>
            <a:pPr algn="just">
              <a:lnSpc>
                <a:spcPct val="16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04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797050"/>
                <a:gridCol w="3448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Seizure prediction: the long and winding road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F.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Mormann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R. G.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Andrzejak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C. E.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Elger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and K.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Lehnertz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 method capable of predicting the occurrence of seizures from the electroencephalogram (EEG) of epilepsy patients would open new therapeutic possibilities.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Epileptic seizure detection based on imbalanced classification and wavelet packet transform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Q. Yuan et al.,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this paper, a novel method based on the weighted extreme learning machine (ELM) is proposed for seizure detection with imbalanced EEG data distribution.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04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466850"/>
                <a:gridCol w="36766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Analysis of normal and epileptic seizure EEG signals using empirical mode decomposition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R. B.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Pachori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and V. Bajaj,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 electroencephalogram (EEG) is an invaluable measurement for the purpose of assessing brain activities, containing information relating to the different physiological states of the brain.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Entropy based detection &amp; evaluation of epileptic seizure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P. R. Pal, N. P.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Mohanty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and T. Gandhi,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this paper we propose a simple method for EEG classification using SVM selecting features like Escort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Tsallis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Entropy,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Tsallis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Entropy,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Renyi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Entropy and Shannon Entropy.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447800"/>
            <a:ext cx="6553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066800"/>
            <a:ext cx="7498080" cy="5181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study proposed the ITD based epileptic seizure prediction using EEG data supplied from the database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Epileptology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Department of Bonn University.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study aimed to classify healthy and epileptic data, so data of groups A and E are processed to performance evaluations of the proposed analysis.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nonlinear ITD method provides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highfrequency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PRCs that includes the signature of variations.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09600"/>
            <a:ext cx="7498080" cy="5562600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features are obtained from the first five PRC and feature vector created. This study explored the different PRCs based features with different classifiers.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results demonstrated that the proposed analysis method could be separated the epileptic and normal EEG samples.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clinicians can be used this automatic epilepsy detection method instead of the long-time EEG monitoring since the proposed approach is time effective, quick and robust method.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  <a:buNone/>
            </a:pPr>
            <a:endParaRPr lang="en-IN" sz="2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457200"/>
            <a:ext cx="7790688" cy="61722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[1] F.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Mormann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R. G.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Andrzejak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C. E.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Elger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K.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Lehnertz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"Seizure prediction: the long and winding road," Brain, vol. 130, no. 2, pp. 314- 333, 2007.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[2] Q. Yuan et al., "Epileptic seizure detection based on imbalanced classification and wavelet packet transform," seizure, vol. 50, pp. 99- 108, 2017.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[3] R. B.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Pachori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V. Bajaj, "Analysis of normal and epileptic seizure EEG signals using empirical mode decomposition," Computer methods and programs in biomedicine, vol. 104, no. 3, pp. 373-381, 2011.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[4] A. R. Hassan,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Subasi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Y. Zhang, "Epilepsy seizure detection using complete ensemble empirical mode decomposition with adaptive noise," Knowledge-Based Systems, vol. 191, p. 105333, 2020. 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[5] N.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Mahmoodian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Boese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Friebe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J.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Haddadnia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"Epileptic seizure detection using cross-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bispectrum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of electroencephalogram signal," seizure, vol. 66, pp. 4-11, 2019. 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Voznesensky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Kaplun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"Adaptive Signal Processing Algorithms Based on EMD and ITD," IEEE Access, vol. 7, pp. 171313- 171321, 2019.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1280</TotalTime>
  <Words>1190</Words>
  <Application>Microsoft Office PowerPoint</Application>
  <PresentationFormat>On-screen Show (4:3)</PresentationFormat>
  <Paragraphs>97</Paragraphs>
  <Slides>17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Solstice</vt:lpstr>
      <vt:lpstr>EEG based Epileptic Seizures Detection using Intrinsic Time-Scale Decomposition</vt:lpstr>
      <vt:lpstr>Abstract</vt:lpstr>
      <vt:lpstr>Slide 3</vt:lpstr>
      <vt:lpstr>Slide 4</vt:lpstr>
      <vt:lpstr>Existing System</vt:lpstr>
      <vt:lpstr>Disadvantage of Existing System</vt:lpstr>
      <vt:lpstr>PROPOSED SYSTEM :</vt:lpstr>
      <vt:lpstr>ADVANTAGE</vt:lpstr>
      <vt:lpstr>Slide 9</vt:lpstr>
      <vt:lpstr>Slide 10</vt:lpstr>
      <vt:lpstr>Block Diagram</vt:lpstr>
      <vt:lpstr>SOFTWARE REQUIREMENTS:</vt:lpstr>
      <vt:lpstr>HARDWARE REQUIREMENTS:</vt:lpstr>
      <vt:lpstr>CONCLUSION</vt:lpstr>
      <vt:lpstr>Slide 15</vt:lpstr>
      <vt:lpstr>REFERENCE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585</cp:revision>
  <dcterms:created xsi:type="dcterms:W3CDTF">2006-08-16T00:00:00Z</dcterms:created>
  <dcterms:modified xsi:type="dcterms:W3CDTF">2021-12-10T11:27:09Z</dcterms:modified>
</cp:coreProperties>
</file>