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322" r:id="rId2"/>
    <p:sldId id="325" r:id="rId3"/>
    <p:sldId id="328" r:id="rId4"/>
    <p:sldId id="260" r:id="rId5"/>
    <p:sldId id="262" r:id="rId6"/>
    <p:sldId id="263" r:id="rId7"/>
    <p:sldId id="294" r:id="rId8"/>
    <p:sldId id="330" r:id="rId9"/>
    <p:sldId id="296" r:id="rId10"/>
    <p:sldId id="295" r:id="rId11"/>
    <p:sldId id="331" r:id="rId12"/>
    <p:sldId id="323" r:id="rId13"/>
    <p:sldId id="329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12/9/2021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12/9/2021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12/9/2021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EARLY DETECTION OF MALPOSITIONED CATHETERS AND LINES ON CHEST X-RAYS USING DEEP LEARNING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2578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Hospital patients can have catheters and lines inserted during the course of their admission and serious complications can arise if they are positioned incorrectly. </a:t>
            </a:r>
          </a:p>
          <a:p>
            <a:pPr algn="just">
              <a:lnSpc>
                <a:spcPct val="17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Early recognition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malpositioned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tubes is the key to preventing risky complications (even death), even more so now that millions of COVID-19 patients are in the need of these tubes and lines. </a:t>
            </a:r>
          </a:p>
          <a:p>
            <a:pPr algn="just">
              <a:lnSpc>
                <a:spcPct val="17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Earlier detection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malpositioned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catheters and lines is even more important as COVID-19 cases continue to surge, these steps can be time consuming and are still prone to human error, especially in stressful situations when hospitals are at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capacity.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533400"/>
            <a:ext cx="7714488" cy="5715000"/>
          </a:xfrm>
        </p:spPr>
        <p:txBody>
          <a:bodyPr>
            <a:normAutofit/>
          </a:bodyPr>
          <a:lstStyle/>
          <a:p>
            <a:pPr algn="just">
              <a:lnSpc>
                <a:spcPct val="17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paper presents an analysis of the solution to the challenge "RANZCR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CLiP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- Catheter and Line Position Challenge" on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Kaggle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hosted by Royal Australian and NZ College of Radiologists which scores 0.972 (AUC). </a:t>
            </a:r>
          </a:p>
          <a:p>
            <a:pPr algn="just">
              <a:lnSpc>
                <a:spcPct val="17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It is a Transfer Learning-based CNN heavily inspired by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UNet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and Efficient Net. </a:t>
            </a:r>
          </a:p>
          <a:p>
            <a:pPr algn="just">
              <a:lnSpc>
                <a:spcPct val="17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architecture stands out from the rest due to the compound scaling methods applied to achieve its smaller size and higher speed than the rest.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20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Our knowledge exist regarding assessing the position of multiple types of catheters on a single radiograph.</a:t>
            </a:r>
          </a:p>
          <a:p>
            <a:pPr algn="just">
              <a:lnSpc>
                <a:spcPct val="20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When encountering difficulties in one of these steps, going back to the previous step can help adherence to this structure.</a:t>
            </a:r>
          </a:p>
          <a:p>
            <a:pPr algn="just">
              <a:lnSpc>
                <a:spcPct val="20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the transverse view, the probe can be tilted and slid upwards or downwards to continue the trajectory and follow the needle tip.</a:t>
            </a: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1430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20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It is also a relatively simple procedure that can easily and rapidly be taught to both inexperienced and experienced physicians.</a:t>
            </a:r>
          </a:p>
          <a:p>
            <a:pPr algn="just">
              <a:lnSpc>
                <a:spcPct val="20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However, because catheters are generally not localized and can span the whole radiographic image, bounding boxes are not as useful as they are in other general computer vision problems.</a:t>
            </a: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9906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20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this work, we propose an automatic approach for detection of catheters and tubes on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pediatric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X-ray images. </a:t>
            </a:r>
          </a:p>
          <a:p>
            <a:pPr algn="just">
              <a:lnSpc>
                <a:spcPct val="20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propose a simple way of synthesizing catheters on X-ray images to generate a training dataset by exploiting the fact that catheters are essentially tubular structures with various cross sectional profiles.</a:t>
            </a: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rmAutofit/>
          </a:bodyPr>
          <a:lstStyle/>
          <a:p>
            <a:pPr algn="just">
              <a:lnSpc>
                <a:spcPct val="22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In, ultrasound examination is superior to chest X-ray with regard to time efficiency and comes without harmful radiation.</a:t>
            </a:r>
          </a:p>
          <a:p>
            <a:pPr algn="just">
              <a:lnSpc>
                <a:spcPct val="22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proposed algorithms may demonstrate acceptable performance on the dataset the respective authors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curated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but it is difficult to conclude that the algorithm will show sufficient performance at other institutions without further application to other large-scale datasets with a wide variety of cases and catheter profiles.</a:t>
            </a:r>
          </a:p>
          <a:p>
            <a:pPr algn="just">
              <a:lnSpc>
                <a:spcPct val="220000"/>
              </a:lnSpc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5" name="Picture 2" descr="C:\Users\ELCOT-Lenovo\Desktop\pic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981200" y="1295400"/>
            <a:ext cx="6476999" cy="4724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In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work, we have proposed the first deep learning system for catheter detection on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pediatric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chest/abdomen X-rays. The system is capable of detecting umbilical catheters, NGTs and ETTs in less than 1s when deployed on a single GPU. The proposed scale recurrent network is able to utilize multi-scale information and learn to gradually draw its attention from general line structures to the catheters of interest.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0"/>
            <a:ext cx="7498080" cy="4572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381000"/>
            <a:ext cx="7790688" cy="5715000"/>
          </a:xfrm>
        </p:spPr>
        <p:txBody>
          <a:bodyPr>
            <a:noAutofit/>
          </a:bodyPr>
          <a:lstStyle/>
          <a:p>
            <a:pPr algn="just">
              <a:lnSpc>
                <a:spcPct val="20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Achanta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R,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Hemami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S, Estrada F,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Susstrunk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 (2009) Frequency-tuned salient region detection. In: Computer vision and pattern recognition, 2009.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cvpr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2009.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ieee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conference on, IEEE, pp 1597–1604.</a:t>
            </a:r>
          </a:p>
          <a:p>
            <a:pPr algn="just">
              <a:lnSpc>
                <a:spcPct val="20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2. Finn D, Kinoshita H, Livingstone V, Dempsey EM (2017) Optimal line and tube placement in very preterm neonates: An audit of practice. Children 4(11):99</a:t>
            </a:r>
          </a:p>
          <a:p>
            <a:pPr algn="just">
              <a:lnSpc>
                <a:spcPct val="20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3. Concepcion NDP,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Laya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BF, Lee EY (2017) Current updates in catheters, tubes and drains in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pediatric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chest: A practical evaluation approach. European journal of radiology 95:409–417 </a:t>
            </a:r>
          </a:p>
          <a:p>
            <a:pPr algn="just">
              <a:lnSpc>
                <a:spcPct val="16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Autofit/>
          </a:bodyPr>
          <a:lstStyle/>
          <a:p>
            <a:pPr algn="just">
              <a:lnSpc>
                <a:spcPct val="20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Dabov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K,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Foi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A,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Katkovnik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V,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Egiazarian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K (2007) Image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denoising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by sparse 3-d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transformdomain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collaborative filtering. IEEE Transactions on image processing 16(8):2080–2095 </a:t>
            </a:r>
          </a:p>
          <a:p>
            <a:pPr algn="just">
              <a:lnSpc>
                <a:spcPct val="20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5. Dai W, Doyle J, Liang X, Zhang H, Dong N, Li Y, Xing EP (2017) Scan: Structure correcting adversarial network for chest x-rays organ segmentation.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arXiv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preprint arXiv:170308770</a:t>
            </a:r>
          </a:p>
          <a:p>
            <a:pPr algn="just">
              <a:lnSpc>
                <a:spcPct val="20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6. De Boor C, De Boor C,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Mathématicien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EU, De Boor C, De Boor C (1978) A practical guide to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splines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vol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27. Springer-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Verlag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New York .</a:t>
            </a:r>
          </a:p>
          <a:p>
            <a:pPr algn="just">
              <a:lnSpc>
                <a:spcPct val="170000"/>
              </a:lnSpc>
              <a:buNone/>
            </a:pPr>
            <a:endParaRPr lang="en-IN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1237</TotalTime>
  <Words>758</Words>
  <Application>Microsoft Office PowerPoint</Application>
  <PresentationFormat>On-screen Show (4:3)</PresentationFormat>
  <Paragraphs>44</Paragraphs>
  <Slides>13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Solstice</vt:lpstr>
      <vt:lpstr>EARLY DETECTION OF MALPOSITIONED CATHETERS AND LINES ON CHEST X-RAYS USING DEEP LEARNING</vt:lpstr>
      <vt:lpstr>Abstract</vt:lpstr>
      <vt:lpstr>Slide 3</vt:lpstr>
      <vt:lpstr>Existing System</vt:lpstr>
      <vt:lpstr>Disadvantage of Existing System</vt:lpstr>
      <vt:lpstr>PROPOSED SYSTEM :</vt:lpstr>
      <vt:lpstr>ADVANTAGE</vt:lpstr>
      <vt:lpstr>Block Diagram</vt:lpstr>
      <vt:lpstr>SOFTWARE REQUIREMENTS:</vt:lpstr>
      <vt:lpstr>HARDWARE REQUIREMENTS:</vt:lpstr>
      <vt:lpstr>CONCLUTION</vt:lpstr>
      <vt:lpstr>REFERENCE</vt:lpstr>
      <vt:lpstr>Slide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559</cp:revision>
  <dcterms:created xsi:type="dcterms:W3CDTF">2006-08-16T00:00:00Z</dcterms:created>
  <dcterms:modified xsi:type="dcterms:W3CDTF">2021-12-09T14:37:27Z</dcterms:modified>
</cp:coreProperties>
</file>