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DC MOTOR SPEED CONTROL USING CHOPPER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The Objective of the paper is to control the separately excited dc motor by using the IGBT based chopper. The speed of separately excited dc motor can be control by varying the armature voltage and varying field flux. Thus the speed can be controlled for under rated speed and speed beyond the rated speed, respectively. In this paper, the motor speed under and up to the rated speed can be achieved by varying the Armature voltage. IGBT based chopper Controls the Armature voltage. The IGBT chopper takes signal from controller and Adjustable voltage is given to the armature of dc motor as per the wanted speed. The advantages to employee this technique is that the Speed varies equivalently with armature voltage and varies inversely with field voltage by keeping field and armature voltage persistent respectively. The IGBT employed chopper i.e. power module gives smoother control as compared with the SCR based circuit. By using this system, we can chop the frequency and speed of DC motor can be control.</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main objective of this paper is the easy implementation of hardware of electronic circuitry based speed control of DC motor. For the required speed the speed controller takes signal represent and to drive a motor at required speed. </a:t>
            </a:r>
          </a:p>
          <a:p>
            <a:pPr algn="just">
              <a:lnSpc>
                <a:spcPct val="150000"/>
              </a:lnSpc>
            </a:pPr>
            <a:r>
              <a:rPr lang="en-US" sz="2000" dirty="0" smtClean="0">
                <a:latin typeface="Times New Roman" pitchFamily="18" charset="0"/>
                <a:cs typeface="Times New Roman" pitchFamily="18" charset="0"/>
              </a:rPr>
              <a:t>Armature voltage control method is used to control the speed of separately exited dc motor and this armature voltage can be controlled through various ways but we choose chopper circuit for voltage regulation. </a:t>
            </a:r>
          </a:p>
          <a:p>
            <a:pPr algn="just">
              <a:lnSpc>
                <a:spcPct val="150000"/>
              </a:lnSpc>
            </a:pPr>
            <a:r>
              <a:rPr lang="en-US" sz="2000" dirty="0" smtClean="0">
                <a:latin typeface="Times New Roman" pitchFamily="18" charset="0"/>
                <a:cs typeface="Times New Roman" pitchFamily="18" charset="0"/>
              </a:rPr>
              <a:t>Because the light source (LED) and photodiode are physically kept separated (with 2mm) in the package, isolation </a:t>
            </a:r>
            <a:r>
              <a:rPr lang="en-US" sz="2000" dirty="0" err="1" smtClean="0">
                <a:latin typeface="Times New Roman" pitchFamily="18" charset="0"/>
                <a:cs typeface="Times New Roman" pitchFamily="18" charset="0"/>
              </a:rPr>
              <a:t>opto</a:t>
            </a:r>
            <a:r>
              <a:rPr lang="en-US" sz="2000" dirty="0" smtClean="0">
                <a:latin typeface="Times New Roman" pitchFamily="18" charset="0"/>
                <a:cs typeface="Times New Roman" pitchFamily="18" charset="0"/>
              </a:rPr>
              <a:t> 2500V can be used. </a:t>
            </a:r>
          </a:p>
          <a:p>
            <a:pPr algn="just">
              <a:lnSpc>
                <a:spcPct val="150000"/>
              </a:lnSpc>
            </a:pPr>
            <a:r>
              <a:rPr lang="en-US" sz="2000" dirty="0" smtClean="0">
                <a:latin typeface="Times New Roman" pitchFamily="18" charset="0"/>
                <a:cs typeface="Times New Roman" pitchFamily="18" charset="0"/>
              </a:rPr>
              <a:t>Though it is not a main or necessary component but it is useful for precautionary purpose.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There is a need to control current in motor armature. To solve the above problem we can employ a current controller which will take care of motor rated current limit. </a:t>
            </a:r>
          </a:p>
          <a:p>
            <a:pPr algn="just">
              <a:lnSpc>
                <a:spcPct val="150000"/>
              </a:lnSpc>
            </a:pPr>
            <a:r>
              <a:rPr lang="en-US" sz="2000" dirty="0" smtClean="0">
                <a:latin typeface="Times New Roman" pitchFamily="18" charset="0"/>
                <a:cs typeface="Times New Roman" pitchFamily="18" charset="0"/>
              </a:rPr>
              <a:t>The development of various solid state switching devices in the </a:t>
            </a:r>
            <a:r>
              <a:rPr lang="en-US" sz="2000" dirty="0" err="1" smtClean="0">
                <a:latin typeface="Times New Roman" pitchFamily="18" charset="0"/>
                <a:cs typeface="Times New Roman" pitchFamily="18" charset="0"/>
              </a:rPr>
              <a:t>thyristor</a:t>
            </a:r>
            <a:r>
              <a:rPr lang="en-US" sz="2000" dirty="0" smtClean="0">
                <a:latin typeface="Times New Roman" pitchFamily="18" charset="0"/>
                <a:cs typeface="Times New Roman" pitchFamily="18" charset="0"/>
              </a:rPr>
              <a:t> families along with variety of different digital chips in control/firing circuits has made an impact in the area of DC drive. </a:t>
            </a:r>
          </a:p>
          <a:p>
            <a:pPr algn="just">
              <a:lnSpc>
                <a:spcPct val="150000"/>
              </a:lnSpc>
            </a:pPr>
            <a:r>
              <a:rPr lang="en-US" sz="2000" dirty="0" smtClean="0">
                <a:latin typeface="Times New Roman" pitchFamily="18" charset="0"/>
                <a:cs typeface="Times New Roman" pitchFamily="18" charset="0"/>
              </a:rPr>
              <a:t>Change the polarity of the voltage and motor can spins in other direction, but this idea have some of disadvantages if suddenly reverse the voltage on DC motor during spinning. </a:t>
            </a:r>
          </a:p>
          <a:p>
            <a:pPr algn="just">
              <a:lnSpc>
                <a:spcPct val="150000"/>
              </a:lnSpc>
            </a:pPr>
            <a:r>
              <a:rPr lang="en-US" sz="2000" dirty="0" smtClean="0">
                <a:latin typeface="Times New Roman" pitchFamily="18" charset="0"/>
                <a:cs typeface="Times New Roman" pitchFamily="18" charset="0"/>
              </a:rPr>
              <a:t>It Cause a current surge that can burn out the speed controller.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system is </a:t>
            </a:r>
            <a:r>
              <a:rPr lang="en-US" sz="2000" dirty="0" err="1" smtClean="0">
                <a:latin typeface="Times New Roman" pitchFamily="18" charset="0"/>
                <a:cs typeface="Times New Roman" pitchFamily="18" charset="0"/>
              </a:rPr>
              <a:t>modelled</a:t>
            </a:r>
            <a:r>
              <a:rPr lang="en-US" sz="2000" dirty="0" smtClean="0">
                <a:latin typeface="Times New Roman" pitchFamily="18" charset="0"/>
                <a:cs typeface="Times New Roman" pitchFamily="18" charset="0"/>
              </a:rPr>
              <a:t> and simulated to study the transient and steady state </a:t>
            </a:r>
            <a:r>
              <a:rPr lang="en-US" sz="2000" dirty="0" err="1" smtClean="0">
                <a:latin typeface="Times New Roman" pitchFamily="18" charset="0"/>
                <a:cs typeface="Times New Roman" pitchFamily="18" charset="0"/>
              </a:rPr>
              <a:t>behaviour</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Pulse-width modulation is a widely used technique for control of power converters and motors. The hardware model of the proposed system is built in the laboratory and experimentally to examine the system. </a:t>
            </a:r>
          </a:p>
          <a:p>
            <a:pPr algn="just">
              <a:lnSpc>
                <a:spcPct val="150000"/>
              </a:lnSpc>
            </a:pPr>
            <a:r>
              <a:rPr lang="en-US" sz="2000" dirty="0" smtClean="0">
                <a:latin typeface="Times New Roman" pitchFamily="18" charset="0"/>
                <a:cs typeface="Times New Roman" pitchFamily="18" charset="0"/>
              </a:rPr>
              <a:t>The simulation results and experimental results are found to be in good agreement. In this paper speed control of DC series motor is using a chopper is proposed. </a:t>
            </a:r>
          </a:p>
          <a:p>
            <a:pPr algn="just">
              <a:lnSpc>
                <a:spcPct val="150000"/>
              </a:lnSpc>
            </a:pPr>
            <a:r>
              <a:rPr lang="en-US" sz="2000" dirty="0" smtClean="0">
                <a:latin typeface="Times New Roman" pitchFamily="18" charset="0"/>
                <a:cs typeface="Times New Roman" pitchFamily="18" charset="0"/>
              </a:rPr>
              <a:t>The system consists of a SEPIC chopper to control the output voltage given to the motor. The SEPIC converter consists of single MOSFET which operates in ON-OFF modes.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These are also used in trolley cars, marine hoist, forklift trucks and mine haulers. Chopper systems offer smooth control, high efficiency, faster response and regeneration facility. Chopper can be used as a converter to control the speed of separately excited DC motor. </a:t>
            </a:r>
          </a:p>
          <a:p>
            <a:pPr algn="just">
              <a:lnSpc>
                <a:spcPct val="150000"/>
              </a:lnSpc>
            </a:pPr>
            <a:r>
              <a:rPr lang="en-US" sz="2000" dirty="0" smtClean="0">
                <a:latin typeface="Times New Roman" pitchFamily="18" charset="0"/>
                <a:cs typeface="Times New Roman" pitchFamily="18" charset="0"/>
              </a:rPr>
              <a:t>The speed control can be achieved above or below the rated speed. Controller receives the signal from the chopper firing circuit and then the chopper gives variable voltage to the armature of the motor for achieving desired speed.</a:t>
            </a:r>
          </a:p>
          <a:p>
            <a:pPr algn="just">
              <a:lnSpc>
                <a:spcPct val="150000"/>
              </a:lnSpc>
            </a:pPr>
            <a:r>
              <a:rPr lang="en-US" sz="2000" dirty="0" smtClean="0">
                <a:latin typeface="Times New Roman" pitchFamily="18" charset="0"/>
                <a:cs typeface="Times New Roman" pitchFamily="18" charset="0"/>
              </a:rPr>
              <a:t> The field windings of the dc motor are used to excite the field flux. </a:t>
            </a:r>
          </a:p>
          <a:p>
            <a:pPr algn="just">
              <a:lnSpc>
                <a:spcPct val="150000"/>
              </a:lnSpc>
            </a:pPr>
            <a:r>
              <a:rPr lang="en-US" sz="2000" dirty="0" smtClean="0">
                <a:latin typeface="Times New Roman" pitchFamily="18" charset="0"/>
                <a:cs typeface="Times New Roman" pitchFamily="18" charset="0"/>
              </a:rPr>
              <a:t>The rotor torque is produced by interaction of field flux and armature current. The controller used in a closed loop provides a very easy and common technique of keeping motor speed at any desired set-point speed under changing load conditions.</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DC motor control using chopper</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Amir </a:t>
                      </a:r>
                      <a:r>
                        <a:rPr lang="en-US" sz="2000" dirty="0" err="1">
                          <a:latin typeface="Times New Roman"/>
                          <a:ea typeface="Times New Roman"/>
                          <a:cs typeface="Times New Roman"/>
                        </a:rPr>
                        <a:t>Faizy</a:t>
                      </a:r>
                      <a:r>
                        <a:rPr lang="en-US" sz="2000" dirty="0">
                          <a:latin typeface="Times New Roman"/>
                          <a:ea typeface="Times New Roman"/>
                          <a:cs typeface="Times New Roman"/>
                        </a:rPr>
                        <a:t>, </a:t>
                      </a:r>
                      <a:r>
                        <a:rPr lang="en-US" sz="2000" dirty="0" err="1">
                          <a:latin typeface="Times New Roman"/>
                          <a:ea typeface="Times New Roman"/>
                          <a:cs typeface="Times New Roman"/>
                        </a:rPr>
                        <a:t>Shailendra</a:t>
                      </a:r>
                      <a:r>
                        <a:rPr lang="en-US" sz="2000" dirty="0">
                          <a:latin typeface="Times New Roman"/>
                          <a:ea typeface="Times New Roman"/>
                          <a:cs typeface="Times New Roman"/>
                        </a:rPr>
                        <a:t> Kumar,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000000"/>
                          </a:solidFill>
                          <a:latin typeface="Times New Roman"/>
                          <a:ea typeface="Times New Roman"/>
                          <a:cs typeface="Times New Roman"/>
                        </a:rPr>
                        <a:t>The chopper firing circuit gets signal from controller and then by supplying variable voltage to the armature of the motor the desired speed chopper is achieved.</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Power electronics and motor drives recent technology advances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Bose B.K.,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Power electronics and motor drives constitute a vast, complex and interdisciplinary subject that has gone through rapid technological evolution during the last four decades.</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2000" dirty="0">
                          <a:latin typeface="Times New Roman"/>
                          <a:ea typeface="Times New Roman"/>
                          <a:cs typeface="Times New Roman"/>
                        </a:rPr>
                        <a:t>Power Electronics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Rashid, M.H.,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latin typeface="Times New Roman"/>
                          <a:ea typeface="Times New Roman"/>
                          <a:cs typeface="Times New Roman"/>
                        </a:rPr>
                        <a:t>Electronics deals with the study of solid state semiconductor power devices and circuits for Power conversion to meet the desired control objectives (to control the output voltage and output power).</a:t>
                      </a:r>
                      <a:endParaRPr lang="en-IN" sz="1800" dirty="0">
                        <a:latin typeface="Calibri"/>
                        <a:ea typeface="Times New Roman"/>
                        <a:cs typeface="Times New Roman"/>
                      </a:endParaRPr>
                    </a:p>
                  </a:txBody>
                  <a:tcPr marL="68580" marR="68580" marT="0" marB="0"/>
                </a:tc>
              </a:tr>
              <a:tr h="370840">
                <a:tc>
                  <a:txBody>
                    <a:bodyPr/>
                    <a:lstStyle/>
                    <a:p>
                      <a:pPr algn="just">
                        <a:lnSpc>
                          <a:spcPct val="150000"/>
                        </a:lnSpc>
                        <a:spcAft>
                          <a:spcPts val="0"/>
                        </a:spcAft>
                      </a:pPr>
                      <a:r>
                        <a:rPr lang="en-US" sz="2000" dirty="0">
                          <a:latin typeface="Times New Roman"/>
                          <a:ea typeface="Times New Roman"/>
                          <a:cs typeface="Times New Roman"/>
                        </a:rPr>
                        <a:t>Fundamentals of Electrical Drives</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err="1">
                          <a:latin typeface="Times New Roman"/>
                          <a:ea typeface="Times New Roman"/>
                          <a:cs typeface="Times New Roman"/>
                        </a:rPr>
                        <a:t>Dubey</a:t>
                      </a:r>
                      <a:r>
                        <a:rPr lang="en-US" sz="2000" dirty="0">
                          <a:latin typeface="Times New Roman"/>
                          <a:ea typeface="Times New Roman"/>
                          <a:cs typeface="Times New Roman"/>
                        </a:rPr>
                        <a:t>, G.K., </a:t>
                      </a:r>
                      <a:endParaRPr lang="en-IN" sz="1800" dirty="0">
                        <a:latin typeface="Calibri"/>
                        <a:ea typeface="Times New Roman"/>
                        <a:cs typeface="Times New Roman"/>
                      </a:endParaRPr>
                    </a:p>
                  </a:txBody>
                  <a:tcPr marL="68580" marR="68580" marT="0" marB="0"/>
                </a:tc>
                <a:tc>
                  <a:txBody>
                    <a:bodyPr/>
                    <a:lstStyle/>
                    <a:p>
                      <a:pPr algn="just">
                        <a:lnSpc>
                          <a:spcPct val="150000"/>
                        </a:lnSpc>
                        <a:spcAft>
                          <a:spcPts val="0"/>
                        </a:spcAft>
                      </a:pPr>
                      <a:r>
                        <a:rPr lang="en-US" sz="2000" dirty="0">
                          <a:solidFill>
                            <a:srgbClr val="333333"/>
                          </a:solidFill>
                          <a:latin typeface="Times New Roman"/>
                          <a:ea typeface="Times New Roman"/>
                          <a:cs typeface="Times New Roman"/>
                        </a:rPr>
                        <a:t>This article gives a systematic overview of elements of a controlled electrical drive with emphasis on the control system design. </a:t>
                      </a:r>
                      <a:endParaRPr lang="en-IN" sz="1800" dirty="0">
                        <a:latin typeface="Calibri"/>
                        <a:ea typeface="Times New Roman"/>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5.png"/>
          <p:cNvPicPr>
            <a:picLocks noGrp="1" noChangeAspect="1" noChangeArrowheads="1"/>
          </p:cNvPicPr>
          <p:nvPr>
            <p:ph idx="1"/>
          </p:nvPr>
        </p:nvPicPr>
        <p:blipFill>
          <a:blip r:embed="rId2"/>
          <a:srcRect/>
          <a:stretch>
            <a:fillRect/>
          </a:stretch>
        </p:blipFill>
        <p:spPr bwMode="auto">
          <a:xfrm>
            <a:off x="2057400" y="1371599"/>
            <a:ext cx="6248400" cy="472440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    The DC motor speed control has been successfully analyzed using chopper as a power controller and Speed and Current controller (Proportional-Integral type) based on the closed loop model of DC motor. Initially a simplified open loop model for DC motor is studied and then closed loop model is considered and required of current controller is studied. Then a generalized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for speed control of dc motor is done and analyzed. The simulation is done in MATLAB under changing load condition, changing reference speed condition and changing input voltage. The results obtained are analyzed. The DC motor speed control is completed, for rated and under rated speed by changing the armature voltage.</a:t>
            </a:r>
            <a:endParaRPr lang="en-IN"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2000" dirty="0" smtClean="0">
                <a:latin typeface="Times New Roman" pitchFamily="18" charset="0"/>
                <a:cs typeface="Times New Roman" pitchFamily="18" charset="0"/>
              </a:rPr>
              <a:t> [1] Amir </a:t>
            </a:r>
            <a:r>
              <a:rPr lang="en-US" sz="2000" dirty="0" err="1" smtClean="0">
                <a:latin typeface="Times New Roman" pitchFamily="18" charset="0"/>
                <a:cs typeface="Times New Roman" pitchFamily="18" charset="0"/>
              </a:rPr>
              <a:t>Faizy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Shailendra</a:t>
            </a:r>
            <a:r>
              <a:rPr lang="en-US" sz="2000" dirty="0" smtClean="0">
                <a:latin typeface="Times New Roman" pitchFamily="18" charset="0"/>
                <a:cs typeface="Times New Roman" pitchFamily="18" charset="0"/>
              </a:rPr>
              <a:t> Kumar, DC motor control using chopper, NIT Rourkela 2011.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[2] </a:t>
            </a:r>
            <a:r>
              <a:rPr lang="en-US" sz="2000" dirty="0" err="1" smtClean="0">
                <a:latin typeface="Times New Roman" pitchFamily="18" charset="0"/>
                <a:cs typeface="Times New Roman" pitchFamily="18" charset="0"/>
              </a:rPr>
              <a:t>SaffetAyasun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Gultekin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Karbeyaz</a:t>
            </a:r>
            <a:r>
              <a:rPr lang="en-US" sz="2000" dirty="0" smtClean="0">
                <a:latin typeface="Times New Roman" pitchFamily="18" charset="0"/>
                <a:cs typeface="Times New Roman" pitchFamily="18" charset="0"/>
              </a:rPr>
              <a:t>, DC motor speed control methods using MATLAB/SIMULINK and their integration into undergraduate courses, 2008.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[3] Bose B.K., Power electronics and motor drives recent technology advances,” Proceedings of </a:t>
            </a:r>
            <a:r>
              <a:rPr lang="en-US" sz="2000" dirty="0" err="1" smtClean="0">
                <a:latin typeface="Times New Roman" pitchFamily="18" charset="0"/>
                <a:cs typeface="Times New Roman" pitchFamily="18" charset="0"/>
              </a:rPr>
              <a:t>theIEEE</a:t>
            </a:r>
            <a:r>
              <a:rPr lang="en-US" sz="2000" dirty="0" smtClean="0">
                <a:latin typeface="Times New Roman" pitchFamily="18" charset="0"/>
                <a:cs typeface="Times New Roman" pitchFamily="18" charset="0"/>
              </a:rPr>
              <a:t> International Symposium on Industrial Electronics,” IEEE, 2002, p 22-25.</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[4] SIMULINK, Model-based and system-based design using </a:t>
            </a:r>
            <a:r>
              <a:rPr lang="en-US" sz="2000" dirty="0" err="1" smtClean="0">
                <a:latin typeface="Times New Roman" pitchFamily="18" charset="0"/>
                <a:cs typeface="Times New Roman" pitchFamily="18" charset="0"/>
              </a:rPr>
              <a:t>Simulink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Maths</a:t>
            </a:r>
            <a:r>
              <a:rPr lang="en-US" sz="2000" dirty="0" smtClean="0">
                <a:latin typeface="Times New Roman" pitchFamily="18" charset="0"/>
                <a:cs typeface="Times New Roman" pitchFamily="18" charset="0"/>
              </a:rPr>
              <a:t> works, </a:t>
            </a:r>
            <a:r>
              <a:rPr lang="en-US" sz="2000" dirty="0" err="1" smtClean="0">
                <a:latin typeface="Times New Roman" pitchFamily="18" charset="0"/>
                <a:cs typeface="Times New Roman" pitchFamily="18" charset="0"/>
              </a:rPr>
              <a:t>Inc,Natick</a:t>
            </a:r>
            <a:r>
              <a:rPr lang="en-US" sz="2000" dirty="0" smtClean="0">
                <a:latin typeface="Times New Roman" pitchFamily="18" charset="0"/>
                <a:cs typeface="Times New Roman" pitchFamily="18" charset="0"/>
              </a:rPr>
              <a:t>, MA, 2000.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[5] MATLAB SIMULINK, version 2009, </a:t>
            </a:r>
            <a:r>
              <a:rPr lang="en-US" sz="2000" dirty="0" err="1" smtClean="0">
                <a:latin typeface="Times New Roman" pitchFamily="18" charset="0"/>
                <a:cs typeface="Times New Roman" pitchFamily="18" charset="0"/>
              </a:rPr>
              <a:t>SimPowerSystem</a:t>
            </a:r>
            <a:r>
              <a:rPr lang="en-US" sz="2000" dirty="0" smtClean="0">
                <a:latin typeface="Times New Roman" pitchFamily="18" charset="0"/>
                <a:cs typeface="Times New Roman" pitchFamily="18" charset="0"/>
              </a:rPr>
              <a:t>, One quadrant chopper DC drive.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650480" cy="6400800"/>
          </a:xfrm>
        </p:spPr>
        <p:txBody>
          <a:bodyPr>
            <a:noAutofit/>
          </a:bodyPr>
          <a:lstStyle/>
          <a:p>
            <a:pPr lvl="0" algn="just">
              <a:lnSpc>
                <a:spcPct val="150000"/>
              </a:lnSpc>
            </a:pPr>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Chinnaiyan</a:t>
            </a:r>
            <a:r>
              <a:rPr lang="en-US" sz="2000" dirty="0" smtClean="0">
                <a:latin typeface="Times New Roman" pitchFamily="18" charset="0"/>
                <a:cs typeface="Times New Roman" pitchFamily="18" charset="0"/>
              </a:rPr>
              <a:t> V. Kumar, Jerome </a:t>
            </a:r>
            <a:r>
              <a:rPr lang="en-US" sz="2000" dirty="0" err="1" smtClean="0">
                <a:latin typeface="Times New Roman" pitchFamily="18" charset="0"/>
                <a:cs typeface="Times New Roman" pitchFamily="18" charset="0"/>
              </a:rPr>
              <a:t>Joritha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Karpagam</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S.Sheikh</a:t>
            </a:r>
            <a:r>
              <a:rPr lang="en-US" sz="2000" dirty="0" smtClean="0">
                <a:latin typeface="Times New Roman" pitchFamily="18" charset="0"/>
                <a:cs typeface="Times New Roman" pitchFamily="18" charset="0"/>
              </a:rPr>
              <a:t> Mohammed, Design and Implementation of High Power DC-DC converter and speed control of dc motor using TMS320F240DSP, Proceedings of India International Conference on Power Electronics, 2006.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[7] Rashid, M.H., Power Electronics, Prentice Hall of India, New Delhi, 1993.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[8] Ogata, K., Modern Control Engineering. Englewood Cliffs, NJ: Prentice Hall, 2001.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[9] </a:t>
            </a:r>
            <a:r>
              <a:rPr lang="en-US" sz="2000" dirty="0" err="1" smtClean="0">
                <a:latin typeface="Times New Roman" pitchFamily="18" charset="0"/>
                <a:cs typeface="Times New Roman" pitchFamily="18" charset="0"/>
              </a:rPr>
              <a:t>Dubey</a:t>
            </a:r>
            <a:r>
              <a:rPr lang="en-US" sz="2000" dirty="0" smtClean="0">
                <a:latin typeface="Times New Roman" pitchFamily="18" charset="0"/>
                <a:cs typeface="Times New Roman" pitchFamily="18" charset="0"/>
              </a:rPr>
              <a:t>, G.K., Fundamentals of Electrical Drives. New Delhi, </a:t>
            </a:r>
            <a:r>
              <a:rPr lang="en-US" sz="2000" dirty="0" err="1" smtClean="0">
                <a:latin typeface="Times New Roman" pitchFamily="18" charset="0"/>
                <a:cs typeface="Times New Roman" pitchFamily="18" charset="0"/>
              </a:rPr>
              <a:t>Narosa</a:t>
            </a:r>
            <a:r>
              <a:rPr lang="en-US" sz="2000" dirty="0" smtClean="0">
                <a:latin typeface="Times New Roman" pitchFamily="18" charset="0"/>
                <a:cs typeface="Times New Roman" pitchFamily="18" charset="0"/>
              </a:rPr>
              <a:t> Publishing House, 2009</a:t>
            </a:r>
            <a:endParaRPr lang="en-IN" sz="2000" dirty="0" smtClean="0">
              <a:latin typeface="Times New Roman" pitchFamily="18" charset="0"/>
              <a:cs typeface="Times New Roman" pitchFamily="18" charset="0"/>
            </a:endParaRP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1311</TotalTime>
  <Words>1085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DC MOTOR SPEED CONTROL USING CHOPPER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612</cp:revision>
  <dcterms:created xsi:type="dcterms:W3CDTF">2006-08-16T00:00:00Z</dcterms:created>
  <dcterms:modified xsi:type="dcterms:W3CDTF">2021-12-08T11:19:56Z</dcterms:modified>
</cp:coreProperties>
</file>