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897" autoAdjust="0"/>
    <p:restoredTop sz="94660"/>
  </p:normalViewPr>
  <p:slideViewPr>
    <p:cSldViewPr>
      <p:cViewPr varScale="1">
        <p:scale>
          <a:sx n="68" d="100"/>
          <a:sy n="68" d="100"/>
        </p:scale>
        <p:origin x="-146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The Design of Building Fire Monitoring System Based on ZigBee-WiFi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04800"/>
            <a:ext cx="7498080" cy="6400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rapid development of wireless communication technology, people's life has undergone great changes. In recent years, the comfort and safety of the building environment have become a universal concern. However, building fire is the greatest threat to building safety. In consideration of the current issues on building security, the design applies the important part, the wireless sensor network technology to building fire safety monitoring system and establishes the wireless sensor network by using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technology and </a:t>
            </a:r>
            <a:r>
              <a:rPr lang="en-IN" sz="2000" dirty="0" err="1" smtClean="0">
                <a:latin typeface="Times New Roman" pitchFamily="18" charset="0"/>
                <a:cs typeface="Times New Roman" pitchFamily="18" charset="0"/>
              </a:rPr>
              <a:t>ZigBee-WiFi</a:t>
            </a:r>
            <a:r>
              <a:rPr lang="en-IN" sz="2000" dirty="0" smtClean="0">
                <a:latin typeface="Times New Roman" pitchFamily="18" charset="0"/>
                <a:cs typeface="Times New Roman" pitchFamily="18" charset="0"/>
              </a:rPr>
              <a:t> gateway which transforms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network into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network, In addition, taking advantage of the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wireless sensor network locates a fire place so that the fire information is uploaded to the handheld terminal and the building security personnel work out the retreat and rescue plan in time. This paper provides a new solution for building fire monitoring system.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based on GSM automated fire alarm system for remotely alerting fire and smoke incidents to the property owner outside the building or industrial premises quickly by sending short message via GSM network. Along with study of existing fire detecting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Sensors integrated into structures, machinery, and the environment, coupled with the efficient delivery of sensed information, could provide tremendous benefits to society.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Wireless Sensor Networks can offer unique benefits and versatility with respect to low-power and </a:t>
            </a:r>
            <a:r>
              <a:rPr lang="en-IN" sz="2000" dirty="0" err="1" smtClean="0">
                <a:latin typeface="Times New Roman" pitchFamily="18" charset="0"/>
                <a:cs typeface="Times New Roman" pitchFamily="18" charset="0"/>
              </a:rPr>
              <a:t>lowcost</a:t>
            </a:r>
            <a:r>
              <a:rPr lang="en-IN" sz="2000" dirty="0" smtClean="0">
                <a:latin typeface="Times New Roman" pitchFamily="18" charset="0"/>
                <a:cs typeface="Times New Roman" pitchFamily="18" charset="0"/>
              </a:rPr>
              <a:t> rapid deployment for many applications, which do not need human supervision.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Wireless gateway can greatly improve the problem of remote transmission, allowing managers to obtain information with a remote terminal timely and accurately.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may conceive that, constructing automatic fire alarm system in wireless transmission way, can avoid above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monitoring system must solve the reliability problem. The lifetime of WSN depends on the failure of the sensor node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 new wireless technology that has application in various fields. </a:t>
            </a:r>
            <a:r>
              <a:rPr lang="en-IN" sz="2000" dirty="0" err="1" smtClean="0">
                <a:latin typeface="Times New Roman" pitchFamily="18" charset="0"/>
                <a:cs typeface="Times New Roman" pitchFamily="18" charset="0"/>
              </a:rPr>
              <a:t>Zig</a:t>
            </a:r>
            <a:r>
              <a:rPr lang="en-IN" sz="2000" dirty="0" smtClean="0">
                <a:latin typeface="Times New Roman" pitchFamily="18" charset="0"/>
                <a:cs typeface="Times New Roman" pitchFamily="18" charset="0"/>
              </a:rPr>
              <a:t>-Bee benefits are low cost and Range and obstruction issues avoidance.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uses N-F-N Gateway which is an intelligent gateway interface for fire monitoring workstation.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also supports full panel programming using embedded c and network diagnostics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is to design a real-time building fire monitoring system which is more facilitative to contact with the personal handy terminal and has wider covering range with in a building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propose Sensors for sensing Physical parameters (temperature and humidity), a wireless sensor network architecture for this specific type of application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proposes a novel network structure which increase system </a:t>
            </a:r>
            <a:r>
              <a:rPr lang="en-IN" sz="2000" dirty="0" smtClean="0">
                <a:latin typeface="Times New Roman" pitchFamily="18" charset="0"/>
                <a:cs typeface="Times New Roman" pitchFamily="18" charset="0"/>
              </a:rPr>
              <a:t>scalability.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wireless communication technology is widely used in building automation, changing the traditional wired communication way. </a:t>
            </a:r>
          </a:p>
          <a:p>
            <a:pPr algn="just">
              <a:lnSpc>
                <a:spcPct val="150000"/>
              </a:lnSpc>
            </a:pPr>
            <a:r>
              <a:rPr lang="en-IN" sz="2000" dirty="0" err="1" smtClean="0">
                <a:latin typeface="Times New Roman" pitchFamily="18" charset="0"/>
                <a:cs typeface="Times New Roman" pitchFamily="18" charset="0"/>
              </a:rPr>
              <a:t>ZigBee-WiFi</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network has </a:t>
            </a:r>
            <a:r>
              <a:rPr lang="en-IN" sz="2000" dirty="0" err="1" smtClean="0">
                <a:latin typeface="Times New Roman" pitchFamily="18" charset="0"/>
                <a:cs typeface="Times New Roman" pitchFamily="18" charset="0"/>
              </a:rPr>
              <a:t>ZigBee’s</a:t>
            </a:r>
            <a:r>
              <a:rPr lang="en-IN" sz="2000" dirty="0" smtClean="0">
                <a:latin typeface="Times New Roman" pitchFamily="18" charset="0"/>
                <a:cs typeface="Times New Roman" pitchFamily="18" charset="0"/>
              </a:rPr>
              <a:t> features such as low complexity, low power consumption, high cost performance, self-organization, good flexibility and high fault tolerance, integrated with </a:t>
            </a:r>
            <a:r>
              <a:rPr lang="en-IN" sz="2000" dirty="0" err="1" smtClean="0">
                <a:latin typeface="Times New Roman" pitchFamily="18" charset="0"/>
                <a:cs typeface="Times New Roman" pitchFamily="18" charset="0"/>
              </a:rPr>
              <a:t>WiFi’s</a:t>
            </a:r>
            <a:r>
              <a:rPr lang="en-IN" sz="2000" dirty="0" smtClean="0">
                <a:latin typeface="Times New Roman" pitchFamily="18" charset="0"/>
                <a:cs typeface="Times New Roman" pitchFamily="18" charset="0"/>
              </a:rPr>
              <a:t> features that a high communication speed, good stability, wide range, positioning function and convenient access to </a:t>
            </a:r>
            <a:r>
              <a:rPr lang="en-IN" sz="2000" dirty="0" smtClean="0">
                <a:latin typeface="Times New Roman" pitchFamily="18" charset="0"/>
                <a:cs typeface="Times New Roman" pitchFamily="18" charset="0"/>
              </a:rPr>
              <a:t>terminals.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remote monitoring center is mainly programmed by using </a:t>
            </a:r>
            <a:r>
              <a:rPr lang="en-IN" sz="2000" dirty="0" smtClean="0">
                <a:latin typeface="Times New Roman" pitchFamily="18" charset="0"/>
                <a:cs typeface="Times New Roman" pitchFamily="18" charset="0"/>
              </a:rPr>
              <a:t>Lab VIEW </a:t>
            </a:r>
            <a:r>
              <a:rPr lang="en-IN" sz="2000" dirty="0" smtClean="0">
                <a:latin typeface="Times New Roman" pitchFamily="18" charset="0"/>
                <a:cs typeface="Times New Roman" pitchFamily="18" charset="0"/>
              </a:rPr>
              <a:t>software to, </a:t>
            </a:r>
            <a:r>
              <a:rPr lang="en-IN" sz="2000" dirty="0" smtClean="0">
                <a:latin typeface="Times New Roman" pitchFamily="18" charset="0"/>
                <a:cs typeface="Times New Roman" pitchFamily="18" charset="0"/>
              </a:rPr>
              <a:t>Lab VIEW </a:t>
            </a:r>
            <a:r>
              <a:rPr lang="en-IN" sz="2000" dirty="0" smtClean="0">
                <a:latin typeface="Times New Roman" pitchFamily="18" charset="0"/>
                <a:cs typeface="Times New Roman" pitchFamily="18" charset="0"/>
              </a:rPr>
              <a:t>is a visual graphical programming language, it avoids the complex codes, and it provides a more intuitive image, widely used in the PC interface programming.</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Multiband fractal </a:t>
                      </a:r>
                      <a:r>
                        <a:rPr lang="en-US" sz="2000" dirty="0" err="1">
                          <a:latin typeface="Times New Roman"/>
                          <a:ea typeface="Calibri"/>
                          <a:cs typeface="Latha"/>
                        </a:rPr>
                        <a:t>Zigbee</a:t>
                      </a:r>
                      <a:r>
                        <a:rPr lang="en-US" sz="2000" dirty="0">
                          <a:latin typeface="Times New Roman"/>
                          <a:ea typeface="Calibri"/>
                          <a:cs typeface="Latha"/>
                        </a:rPr>
                        <a:t>/WLAN antenna for ubiquitous wireless environments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Viani, M. Salucci, F. Robol,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a multiband antenna based on a perturbed Sierpinski Gasket fractal for distributed systems in ubiquitous wireless environments is presented.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efficient range-free localization algorithm for wireless sensor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Q.B. HE, F.Y. CHEN, S.M. CAI,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a new range-free algorithm, called spring swarm localization algorithm (SSLA), is proposed for positioning WSNs.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371600"/>
            <a:ext cx="6705600" cy="46482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focuses on the issue on building fire monitoring, combined with thought of wireless sensor network technology, and comes up with a </a:t>
            </a:r>
            <a:r>
              <a:rPr lang="en-IN" dirty="0" err="1" smtClean="0">
                <a:latin typeface="Times New Roman" pitchFamily="18" charset="0"/>
                <a:cs typeface="Times New Roman" pitchFamily="18" charset="0"/>
              </a:rPr>
              <a:t>ZigBee</a:t>
            </a:r>
            <a:r>
              <a:rPr lang="en-IN" dirty="0" smtClean="0">
                <a:latin typeface="Times New Roman" pitchFamily="18" charset="0"/>
                <a:cs typeface="Times New Roman" pitchFamily="18" charset="0"/>
              </a:rPr>
              <a:t>-based wireless sensor network to collect the information from the entire building, and making use of </a:t>
            </a:r>
            <a:r>
              <a:rPr lang="en-IN" dirty="0" err="1" smtClean="0">
                <a:latin typeface="Times New Roman" pitchFamily="18" charset="0"/>
                <a:cs typeface="Times New Roman" pitchFamily="18" charset="0"/>
              </a:rPr>
              <a:t>ZigBee</a:t>
            </a:r>
            <a:r>
              <a:rPr lang="en-IN" dirty="0" smtClean="0">
                <a:latin typeface="Times New Roman" pitchFamily="18" charset="0"/>
                <a:cs typeface="Times New Roman" pitchFamily="18" charset="0"/>
              </a:rPr>
              <a:t> nodes to locate the fire stations. Taking full advantages of </a:t>
            </a:r>
            <a:r>
              <a:rPr lang="en-IN" dirty="0" err="1" smtClean="0">
                <a:latin typeface="Times New Roman" pitchFamily="18" charset="0"/>
                <a:cs typeface="Times New Roman" pitchFamily="18" charset="0"/>
              </a:rPr>
              <a:t>WiFi</a:t>
            </a:r>
            <a:r>
              <a:rPr lang="en-IN" dirty="0" smtClean="0">
                <a:latin typeface="Times New Roman" pitchFamily="18" charset="0"/>
                <a:cs typeface="Times New Roman" pitchFamily="18" charset="0"/>
              </a:rPr>
              <a:t> and </a:t>
            </a:r>
            <a:r>
              <a:rPr lang="en-IN" dirty="0" err="1" smtClean="0">
                <a:latin typeface="Times New Roman" pitchFamily="18" charset="0"/>
                <a:cs typeface="Times New Roman" pitchFamily="18" charset="0"/>
              </a:rPr>
              <a:t>ZigBee</a:t>
            </a:r>
            <a:r>
              <a:rPr lang="en-IN" dirty="0" smtClean="0">
                <a:latin typeface="Times New Roman" pitchFamily="18" charset="0"/>
                <a:cs typeface="Times New Roman" pitchFamily="18" charset="0"/>
              </a:rPr>
              <a:t>, this design builds a </a:t>
            </a:r>
            <a:r>
              <a:rPr lang="en-IN" dirty="0" err="1" smtClean="0">
                <a:latin typeface="Times New Roman" pitchFamily="18" charset="0"/>
                <a:cs typeface="Times New Roman" pitchFamily="18" charset="0"/>
              </a:rPr>
              <a:t>ZigBee-WiFi</a:t>
            </a:r>
            <a:r>
              <a:rPr lang="en-IN" dirty="0" smtClean="0">
                <a:latin typeface="Times New Roman" pitchFamily="18" charset="0"/>
                <a:cs typeface="Times New Roman" pitchFamily="18" charset="0"/>
              </a:rPr>
              <a:t> network. The purpose is to design a real-time building fire monitoring system which is more facilitative to contact with the personal handy terminal and has wider covering range. The scheme has a good practical value.</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172200"/>
          </a:xfrm>
        </p:spPr>
        <p:txBody>
          <a:bodyPr>
            <a:noAutofit/>
          </a:bodyPr>
          <a:lstStyle/>
          <a:p>
            <a:pPr algn="just">
              <a:lnSpc>
                <a:spcPct val="160000"/>
              </a:lnSpc>
            </a:pPr>
            <a:r>
              <a:rPr lang="en-IN" sz="2000" dirty="0" smtClean="0">
                <a:latin typeface="Times New Roman" pitchFamily="18" charset="0"/>
                <a:cs typeface="Times New Roman" pitchFamily="18" charset="0"/>
              </a:rPr>
              <a:t>[1] Q.Q. </a:t>
            </a:r>
            <a:r>
              <a:rPr lang="en-IN" sz="2000" dirty="0" err="1" smtClean="0">
                <a:latin typeface="Times New Roman" pitchFamily="18" charset="0"/>
                <a:cs typeface="Times New Roman" pitchFamily="18" charset="0"/>
              </a:rPr>
              <a:t>Xiong</a:t>
            </a:r>
            <a:r>
              <a:rPr lang="en-IN" sz="2000" dirty="0" smtClean="0">
                <a:latin typeface="Times New Roman" pitchFamily="18" charset="0"/>
                <a:cs typeface="Times New Roman" pitchFamily="18" charset="0"/>
              </a:rPr>
              <a:t>, Y.Y. Deng. “The Status Analysis and Development Prospects of Modern Wireless Communication Technology,” Science and Technology Innovation Herald, 2012, 02: 31.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R.L. </a:t>
            </a:r>
            <a:r>
              <a:rPr lang="en-IN" sz="2000" dirty="0" err="1" smtClean="0">
                <a:latin typeface="Times New Roman" pitchFamily="18" charset="0"/>
                <a:cs typeface="Times New Roman" pitchFamily="18" charset="0"/>
              </a:rPr>
              <a:t>Bai</a:t>
            </a:r>
            <a:r>
              <a:rPr lang="en-IN" sz="2000" dirty="0" smtClean="0">
                <a:latin typeface="Times New Roman" pitchFamily="18" charset="0"/>
                <a:cs typeface="Times New Roman" pitchFamily="18" charset="0"/>
              </a:rPr>
              <a:t>. “The Analysis of Modern Building Fire Monitoring System,” Automation Instrumentation, 1999, 09: 33-35.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Y.M. Liu. “The Impact and Control Measures of Fire Environmental,” Jilin University, 2004.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J.F. Wang. The Realization of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Wireless Sensor Networks [D]. University of Jinan, 2010.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F. </a:t>
            </a:r>
            <a:r>
              <a:rPr lang="en-IN" sz="2000" dirty="0" err="1" smtClean="0">
                <a:latin typeface="Times New Roman" pitchFamily="18" charset="0"/>
                <a:cs typeface="Times New Roman" pitchFamily="18" charset="0"/>
              </a:rPr>
              <a:t>Viani</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Salucci</a:t>
            </a:r>
            <a:r>
              <a:rPr lang="en-IN" sz="2000" dirty="0" smtClean="0">
                <a:latin typeface="Times New Roman" pitchFamily="18" charset="0"/>
                <a:cs typeface="Times New Roman" pitchFamily="18" charset="0"/>
              </a:rPr>
              <a:t>, F. </a:t>
            </a:r>
            <a:r>
              <a:rPr lang="en-IN" sz="2000" dirty="0" err="1" smtClean="0">
                <a:latin typeface="Times New Roman" pitchFamily="18" charset="0"/>
                <a:cs typeface="Times New Roman" pitchFamily="18" charset="0"/>
              </a:rPr>
              <a:t>Robol</a:t>
            </a:r>
            <a:r>
              <a:rPr lang="en-IN" sz="2000" dirty="0" smtClean="0">
                <a:latin typeface="Times New Roman" pitchFamily="18" charset="0"/>
                <a:cs typeface="Times New Roman" pitchFamily="18" charset="0"/>
              </a:rPr>
              <a:t>, et al. “Multiband fractal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/WLAN antenna for ubiquitous wireless environments,” Journal of Electromagnetic Waves and Applications, 2012, 2611-12. </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Y.G. </a:t>
            </a:r>
            <a:r>
              <a:rPr lang="en-IN" sz="1800" dirty="0" err="1" smtClean="0">
                <a:latin typeface="Times New Roman" pitchFamily="18" charset="0"/>
                <a:cs typeface="Times New Roman" pitchFamily="18" charset="0"/>
              </a:rPr>
              <a:t>Shao</a:t>
            </a:r>
            <a:r>
              <a:rPr lang="en-IN" sz="1800" dirty="0" smtClean="0">
                <a:latin typeface="Times New Roman" pitchFamily="18" charset="0"/>
                <a:cs typeface="Times New Roman" pitchFamily="18" charset="0"/>
              </a:rPr>
              <a:t>. “The Research of Bridge Wireless Monitoring System based on </a:t>
            </a:r>
            <a:r>
              <a:rPr lang="en-IN" sz="1800" dirty="0" err="1" smtClean="0">
                <a:latin typeface="Times New Roman" pitchFamily="18" charset="0"/>
                <a:cs typeface="Times New Roman" pitchFamily="18" charset="0"/>
              </a:rPr>
              <a:t>Zigbee-WiFi</a:t>
            </a:r>
            <a:r>
              <a:rPr lang="en-IN" sz="1800" dirty="0" smtClean="0">
                <a:latin typeface="Times New Roman" pitchFamily="18" charset="0"/>
                <a:cs typeface="Times New Roman" pitchFamily="18" charset="0"/>
              </a:rPr>
              <a:t> Converter,” Xi'an University of Science and Technology, 2011.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W.C. Zhang, X.W. Yu, Z.C. Li. “The Design of Wireless Sensor Network Nodes based on CC2530 and </a:t>
            </a:r>
            <a:r>
              <a:rPr lang="en-IN" sz="1800" dirty="0" err="1" smtClean="0">
                <a:latin typeface="Times New Roman" pitchFamily="18" charset="0"/>
                <a:cs typeface="Times New Roman" pitchFamily="18" charset="0"/>
              </a:rPr>
              <a:t>ZigBee</a:t>
            </a:r>
            <a:r>
              <a:rPr lang="en-IN" sz="1800" dirty="0" smtClean="0">
                <a:latin typeface="Times New Roman" pitchFamily="18" charset="0"/>
                <a:cs typeface="Times New Roman" pitchFamily="18" charset="0"/>
              </a:rPr>
              <a:t> Protocol Stack.” Computer Systems &amp; Applications, 2011, 07: 184-187.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X.Q. Li. “The Construction and Application of </a:t>
            </a:r>
            <a:r>
              <a:rPr lang="en-IN" sz="1800" dirty="0" err="1" smtClean="0">
                <a:latin typeface="Times New Roman" pitchFamily="18" charset="0"/>
                <a:cs typeface="Times New Roman" pitchFamily="18" charset="0"/>
              </a:rPr>
              <a:t>WiFi</a:t>
            </a:r>
            <a:r>
              <a:rPr lang="en-IN" sz="1800" dirty="0" smtClean="0">
                <a:latin typeface="Times New Roman" pitchFamily="18" charset="0"/>
                <a:cs typeface="Times New Roman" pitchFamily="18" charset="0"/>
              </a:rPr>
              <a:t> Network,” South China University of Technology, 2012</a:t>
            </a:r>
            <a:r>
              <a:rPr lang="en-IN" sz="1800" dirty="0" smtClean="0">
                <a:latin typeface="Times New Roman" pitchFamily="18" charset="0"/>
                <a:cs typeface="Times New Roman" pitchFamily="18" charset="0"/>
              </a:rPr>
              <a:t>. </a:t>
            </a: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T.B. Sun. “The Research of Wireless Sensor Network Localization Algorithm,” Hefei: University of Science and Technology of China,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Q.B. HE, F.Y. CHEN, S.M. CAI, et al. “An efficient range-free localization algorithm for wireless sensor networks,” Science China (Technological Sciences), 2011, 05: 1053-1060.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1299</TotalTime>
  <Words>1104</Words>
  <Application>Microsoft Office PowerPoint</Application>
  <PresentationFormat>On-screen Show (4:3)</PresentationFormat>
  <Paragraphs>59</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The Design of Building Fire Monitoring System Based on ZigBee-WiFi Networks</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573</cp:revision>
  <dcterms:created xsi:type="dcterms:W3CDTF">2006-08-16T00:00:00Z</dcterms:created>
  <dcterms:modified xsi:type="dcterms:W3CDTF">2021-12-02T12:43:01Z</dcterms:modified>
</cp:coreProperties>
</file>