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RFID-G Based Navigation System For Visually Impaired To Work at Industry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867400"/>
          </a:xfrm>
        </p:spPr>
        <p:txBody>
          <a:bodyPr>
            <a:noAutofit/>
          </a:bodyPr>
          <a:lstStyle/>
          <a:p>
            <a:pPr algn="just">
              <a:buNone/>
            </a:pPr>
            <a:r>
              <a:rPr lang="en-IN" sz="2000" dirty="0" smtClean="0">
                <a:latin typeface="Times New Roman" pitchFamily="18" charset="0"/>
                <a:cs typeface="Times New Roman" pitchFamily="18" charset="0"/>
              </a:rPr>
              <a:t>   The RFID G Technology is the Tag Grid technology. One of the technical challenges for the modern society to detect and find a solution for visually impaired, with increased security and service motto towards the society helped to bring a solution which would help the visually impaired in the industries and other companies. Here we had come out with a prototype as a way of finding a solution to the visually impaired. The navigation assistant technology using RFID Tag Grid minimizes the dependency. The </a:t>
            </a:r>
            <a:r>
              <a:rPr lang="en-IN" sz="2000" dirty="0" err="1" smtClean="0">
                <a:latin typeface="Times New Roman" pitchFamily="18" charset="0"/>
                <a:cs typeface="Times New Roman" pitchFamily="18" charset="0"/>
              </a:rPr>
              <a:t>readerused</a:t>
            </a:r>
            <a:r>
              <a:rPr lang="en-IN" sz="2000" dirty="0" smtClean="0">
                <a:latin typeface="Times New Roman" pitchFamily="18" charset="0"/>
                <a:cs typeface="Times New Roman" pitchFamily="18" charset="0"/>
              </a:rPr>
              <a:t> in this system is embedded in the mobile and shoes to avoid dependency on travel. The RFID reader matches with the information specified to that ID and a voice signal is generated. Wireless RF links is placed in the Bluetooth device/ headphone for voice guidance. The proximity sensing unit is an auxiliary unit is added as a solution to address unexpected and non-mapped obstacles in the user’s path. Basically it contains ultrasonic Sensor Unit interfaced with microcontroller which is inter-linked to a vibrator that would be activated when nearing obstacles. This system is technically and economically feasible and may offer a maximum benefit to the disabled.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most basic form of Bluetooth connectivity exists in the form of the master and slave.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master Bluetooth device is connected and communicates with a number of slave devices in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uses both Wi-Fi and Bluetooth requiring the user must connect to both networks when entering a building to determine their location in the </a:t>
            </a:r>
            <a:r>
              <a:rPr lang="en-IN" sz="2000" dirty="0" smtClean="0">
                <a:latin typeface="Times New Roman" pitchFamily="18" charset="0"/>
                <a:cs typeface="Times New Roman" pitchFamily="18" charset="0"/>
              </a:rPr>
              <a:t>building.</a:t>
            </a:r>
          </a:p>
          <a:p>
            <a:pPr algn="just">
              <a:lnSpc>
                <a:spcPct val="150000"/>
              </a:lnSpc>
            </a:pPr>
            <a:r>
              <a:rPr lang="en-IN" sz="2000" dirty="0" smtClean="0">
                <a:latin typeface="Times New Roman" pitchFamily="18" charset="0"/>
                <a:cs typeface="Times New Roman" pitchFamily="18" charset="0"/>
              </a:rPr>
              <a:t>RFID devices can be compared to bar codes or magnetic strips on credit cards, where each bar code or strip is a unique identifier represented by a number.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issue we diagnosed and detected is, when the visually impaired persons enter into a building they would be </a:t>
            </a:r>
            <a:r>
              <a:rPr lang="en-IN" sz="2000" dirty="0" err="1" smtClean="0">
                <a:latin typeface="Times New Roman" pitchFamily="18" charset="0"/>
                <a:cs typeface="Times New Roman" pitchFamily="18" charset="0"/>
              </a:rPr>
              <a:t>notfamiliar</a:t>
            </a:r>
            <a:r>
              <a:rPr lang="en-IN" sz="2000" dirty="0" smtClean="0">
                <a:latin typeface="Times New Roman" pitchFamily="18" charset="0"/>
                <a:cs typeface="Times New Roman" pitchFamily="18" charset="0"/>
              </a:rPr>
              <a:t> with the environment they may miss the path often. </a:t>
            </a:r>
          </a:p>
          <a:p>
            <a:pPr algn="just">
              <a:lnSpc>
                <a:spcPct val="150000"/>
              </a:lnSpc>
            </a:pPr>
            <a:r>
              <a:rPr lang="en-IN" sz="2000" dirty="0" smtClean="0">
                <a:latin typeface="Times New Roman" pitchFamily="18" charset="0"/>
                <a:cs typeface="Times New Roman" pitchFamily="18" charset="0"/>
              </a:rPr>
              <a:t>A prototype has been designed to find a solution to solve the above listed issues in an effective, easier and in an economical way using RFID technology both in indoor and outdoor for visually impaired.</a:t>
            </a:r>
          </a:p>
          <a:p>
            <a:pPr algn="just">
              <a:lnSpc>
                <a:spcPct val="150000"/>
              </a:lnSpc>
            </a:pPr>
            <a:r>
              <a:rPr lang="en-IN" sz="2000" dirty="0" smtClean="0">
                <a:latin typeface="Times New Roman" pitchFamily="18" charset="0"/>
                <a:cs typeface="Times New Roman" pitchFamily="18" charset="0"/>
              </a:rPr>
              <a:t>The size of the system can be reduced by choosing the smaller size reader it would reflect an issue in the sensing the tags.</a:t>
            </a:r>
          </a:p>
          <a:p>
            <a:pPr algn="just">
              <a:lnSpc>
                <a:spcPct val="150000"/>
              </a:lnSpc>
            </a:pPr>
            <a:r>
              <a:rPr lang="en-IN" sz="2000" dirty="0" smtClean="0">
                <a:latin typeface="Times New Roman" pitchFamily="18" charset="0"/>
                <a:cs typeface="Times New Roman" pitchFamily="18" charset="0"/>
              </a:rPr>
              <a:t>The major drawback of the system is loss of signals because of the greater ranging in the transmitter and the receiver and it consumes more power and the software development is a complex task to carry out.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RFID technology in order to design the navigation system by providing information about their surroundings also developed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Pocket-PC based Electronic Travel Aid (ETA) proposed to help visually impaired people to travel at indoor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Ultrasonic range sensor is used to detect surrounding obstacles and electronic compass is used for direction navigation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retractable stick is used as the replacement of conventional white cane which is commonly used by visually impaired people for navigation purpose.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Mobiles and wireless technologies can be used to experience the navigation system in a better and effective way into an intelligent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system gave better results in real time performance and improves the efficiency of blind travel at indoor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provide an efficient and user-friendly navigation tools, a navigation device is developed by using passive radio frequency identification (RFID) transponders which are mounted on the floor such as on tactile paving to build such as RFID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provide an efficient and user-friendly navigation tools, a navigation device is developed by using passive RFID transponders which are mounted on the floor such as on tactile paving to build such RFID networks.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Drishti</a:t>
                      </a:r>
                      <a:r>
                        <a:rPr lang="en-US" sz="2000" dirty="0">
                          <a:latin typeface="Times New Roman"/>
                          <a:ea typeface="Calibri"/>
                          <a:cs typeface="Latha"/>
                        </a:rPr>
                        <a:t>: An integrated indoor/Outdoor Blind Navigation System and Service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Ran.L,Helal.A, and Moore.S.E(2004),’</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There are many navigation systems for visually impaired people but few can provide dynamic interactions and adaptability to changes.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Development of the navigation system for visually impaired by Optical beacons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Kazushige Magatani, Koji Sawa, Kenji Yanashima (2007),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Our objective is the development of a navigation system which is used in indoor spaces and supports activities of the visually impaired without the help of others.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passive RFID information grid for location and proximity sensing for the blind user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Willis. S Helal.S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present an RFID based information grid system with a reader integrated into the user’s shoe, which is connected to the user PDA or cell phone via a Bluetooth.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Efficient Indoor Navigation Scheme Using RFID-based Delay Tolerant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Hao Ji, Lei Xie, Yafeng Yin, Sanglu Lu,</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investigate into the problem of indoor navigation by using the RFID-based delay tolerant network.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81200" y="1524000"/>
            <a:ext cx="6248400" cy="44957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9144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447800" y="990600"/>
            <a:ext cx="7498080" cy="5105400"/>
          </a:xfrm>
        </p:spPr>
        <p:txBody>
          <a:bodyPr>
            <a:noAutofit/>
          </a:bodyPr>
          <a:lstStyle/>
          <a:p>
            <a:pPr algn="just">
              <a:buNone/>
            </a:pPr>
            <a:r>
              <a:rPr lang="en-IN" sz="2000" dirty="0" smtClean="0">
                <a:latin typeface="Times New Roman" pitchFamily="18" charset="0"/>
                <a:cs typeface="Times New Roman" pitchFamily="18" charset="0"/>
              </a:rPr>
              <a:t>   The system reduces the external dependency on a central database, which would involve some tedious work in putting together a </a:t>
            </a:r>
            <a:r>
              <a:rPr lang="en-IN" sz="2000" dirty="0" err="1" smtClean="0">
                <a:latin typeface="Times New Roman" pitchFamily="18" charset="0"/>
                <a:cs typeface="Times New Roman" pitchFamily="18" charset="0"/>
              </a:rPr>
              <a:t>lotof</a:t>
            </a:r>
            <a:r>
              <a:rPr lang="en-IN" sz="2000" dirty="0" smtClean="0">
                <a:latin typeface="Times New Roman" pitchFamily="18" charset="0"/>
                <a:cs typeface="Times New Roman" pitchFamily="18" charset="0"/>
              </a:rPr>
              <a:t> information on mapping the desired locations. Since, each tag is separately programmed to relay-time information; this system is more advantageous and requires lesser implementation of </a:t>
            </a:r>
            <a:r>
              <a:rPr lang="en-IN" sz="2000" dirty="0" err="1" smtClean="0">
                <a:latin typeface="Times New Roman" pitchFamily="18" charset="0"/>
                <a:cs typeface="Times New Roman" pitchFamily="18" charset="0"/>
              </a:rPr>
              <a:t>time.Through</a:t>
            </a:r>
            <a:r>
              <a:rPr lang="en-IN" sz="2000" dirty="0" smtClean="0">
                <a:latin typeface="Times New Roman" pitchFamily="18" charset="0"/>
                <a:cs typeface="Times New Roman" pitchFamily="18" charset="0"/>
              </a:rPr>
              <a:t> developed with the welfare of the visually impaired in mind, the system could still be used by all people, making the system economically feasible. For example, it could be implemented in huge unfamiliar places like museums; people tend to get lost, for guidance. Thus this could be applied to the majority of the population, enhancing the system </a:t>
            </a:r>
            <a:r>
              <a:rPr lang="en-IN" sz="2000" dirty="0" err="1" smtClean="0">
                <a:latin typeface="Times New Roman" pitchFamily="18" charset="0"/>
                <a:cs typeface="Times New Roman" pitchFamily="18" charset="0"/>
              </a:rPr>
              <a:t>usage.The</a:t>
            </a:r>
            <a:r>
              <a:rPr lang="en-IN" sz="2000" dirty="0" smtClean="0">
                <a:latin typeface="Times New Roman" pitchFamily="18" charset="0"/>
                <a:cs typeface="Times New Roman" pitchFamily="18" charset="0"/>
              </a:rPr>
              <a:t> grid could be used for lot more applications, for example, for guiding people on wheelchairs equipped with RFID and robotic systems for automation. Thus the same grid could </a:t>
            </a:r>
            <a:r>
              <a:rPr lang="en-IN" sz="2000" dirty="0" err="1" smtClean="0">
                <a:latin typeface="Times New Roman" pitchFamily="18" charset="0"/>
                <a:cs typeface="Times New Roman" pitchFamily="18" charset="0"/>
              </a:rPr>
              <a:t>becomemulti</a:t>
            </a:r>
            <a:r>
              <a:rPr lang="en-IN" sz="2000" dirty="0" smtClean="0">
                <a:latin typeface="Times New Roman" pitchFamily="18" charset="0"/>
                <a:cs typeface="Times New Roman" pitchFamily="18" charset="0"/>
              </a:rPr>
              <a:t>-purpose, since the RFID technology is growing to be applied in almost all fields, with the production costs corresponding coming down.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Ran.L,Helal.A</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Moore.S.E</a:t>
            </a:r>
            <a:r>
              <a:rPr lang="en-IN" sz="1800" dirty="0" smtClean="0">
                <a:latin typeface="Times New Roman" pitchFamily="18" charset="0"/>
                <a:cs typeface="Times New Roman" pitchFamily="18" charset="0"/>
              </a:rPr>
              <a:t>(2004),’</a:t>
            </a:r>
            <a:r>
              <a:rPr lang="en-IN" sz="1800" dirty="0" err="1" smtClean="0">
                <a:latin typeface="Times New Roman" pitchFamily="18" charset="0"/>
                <a:cs typeface="Times New Roman" pitchFamily="18" charset="0"/>
              </a:rPr>
              <a:t>Drishti</a:t>
            </a:r>
            <a:r>
              <a:rPr lang="en-IN" sz="1800" dirty="0" smtClean="0">
                <a:latin typeface="Times New Roman" pitchFamily="18" charset="0"/>
                <a:cs typeface="Times New Roman" pitchFamily="18" charset="0"/>
              </a:rPr>
              <a:t>: ‘An integrated indoor/Outdoor Blind Navigation System and Service’ </a:t>
            </a:r>
            <a:r>
              <a:rPr lang="en-IN" sz="1800" dirty="0" smtClean="0">
                <a:latin typeface="Times New Roman" pitchFamily="18" charset="0"/>
                <a:cs typeface="Times New Roman" pitchFamily="18" charset="0"/>
              </a:rPr>
              <a:t>In Proceeding of second IEEE annual Conference on pervasive computing and communications(Pre-com.04), pp.23-30. </a:t>
            </a: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Ugo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Biader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Ceipidor</a:t>
            </a:r>
            <a:r>
              <a:rPr lang="en-IN" sz="1800" dirty="0" smtClean="0">
                <a:latin typeface="Times New Roman" pitchFamily="18" charset="0"/>
                <a:cs typeface="Times New Roman" pitchFamily="18" charset="0"/>
              </a:rPr>
              <a:t>, Carl Maria </a:t>
            </a:r>
            <a:r>
              <a:rPr lang="en-IN" sz="1800" dirty="0" err="1" smtClean="0">
                <a:latin typeface="Times New Roman" pitchFamily="18" charset="0"/>
                <a:cs typeface="Times New Roman" pitchFamily="18" charset="0"/>
              </a:rPr>
              <a:t>Medaglia,Marta</a:t>
            </a:r>
            <a:r>
              <a:rPr lang="en-IN" sz="1800" dirty="0" smtClean="0">
                <a:latin typeface="Times New Roman" pitchFamily="18" charset="0"/>
                <a:cs typeface="Times New Roman" pitchFamily="18" charset="0"/>
              </a:rPr>
              <a:t> Mei, Maurizio </a:t>
            </a:r>
            <a:r>
              <a:rPr lang="en-IN" sz="1800" dirty="0" err="1" smtClean="0">
                <a:latin typeface="Times New Roman" pitchFamily="18" charset="0"/>
                <a:cs typeface="Times New Roman" pitchFamily="18" charset="0"/>
              </a:rPr>
              <a:t>Sabene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Aleandru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Serbanti</a:t>
            </a:r>
            <a:r>
              <a:rPr lang="en-IN" sz="1800" dirty="0" smtClean="0">
                <a:latin typeface="Times New Roman" pitchFamily="18" charset="0"/>
                <a:cs typeface="Times New Roman" pitchFamily="18" charset="0"/>
              </a:rPr>
              <a:t> (1998),’GLIEDO : A RFID System for Identification and description of objects by Blind and visually Impaired People’, in proc. Second International Symposium on Wearable computers, Pittsburgh, PA. pp. 164-165 </a:t>
            </a: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Kazushige </a:t>
            </a:r>
            <a:r>
              <a:rPr lang="en-IN" sz="1800" dirty="0" err="1" smtClean="0">
                <a:latin typeface="Times New Roman" pitchFamily="18" charset="0"/>
                <a:cs typeface="Times New Roman" pitchFamily="18" charset="0"/>
              </a:rPr>
              <a:t>Magatani</a:t>
            </a:r>
            <a:r>
              <a:rPr lang="en-IN" sz="1800" dirty="0" smtClean="0">
                <a:latin typeface="Times New Roman" pitchFamily="18" charset="0"/>
                <a:cs typeface="Times New Roman" pitchFamily="18" charset="0"/>
              </a:rPr>
              <a:t>, Koji </a:t>
            </a:r>
            <a:r>
              <a:rPr lang="en-IN" sz="1800" dirty="0" err="1" smtClean="0">
                <a:latin typeface="Times New Roman" pitchFamily="18" charset="0"/>
                <a:cs typeface="Times New Roman" pitchFamily="18" charset="0"/>
              </a:rPr>
              <a:t>Sawa</a:t>
            </a:r>
            <a:r>
              <a:rPr lang="en-IN" sz="1800" dirty="0" smtClean="0">
                <a:latin typeface="Times New Roman" pitchFamily="18" charset="0"/>
                <a:cs typeface="Times New Roman" pitchFamily="18" charset="0"/>
              </a:rPr>
              <a:t>, Kenji </a:t>
            </a:r>
            <a:r>
              <a:rPr lang="en-IN" sz="1800" dirty="0" err="1" smtClean="0">
                <a:latin typeface="Times New Roman" pitchFamily="18" charset="0"/>
                <a:cs typeface="Times New Roman" pitchFamily="18" charset="0"/>
              </a:rPr>
              <a:t>Yanashima</a:t>
            </a:r>
            <a:r>
              <a:rPr lang="en-IN" sz="1800" dirty="0" smtClean="0">
                <a:latin typeface="Times New Roman" pitchFamily="18" charset="0"/>
                <a:cs typeface="Times New Roman" pitchFamily="18" charset="0"/>
              </a:rPr>
              <a:t> (2007), Development of the navigation system for visually impaired by Optical beacons’, proceeding 10thICBME. </a:t>
            </a: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Willis</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Helal.S</a:t>
            </a:r>
            <a:r>
              <a:rPr lang="en-IN" sz="1800" dirty="0" smtClean="0">
                <a:latin typeface="Times New Roman" pitchFamily="18" charset="0"/>
                <a:cs typeface="Times New Roman" pitchFamily="18" charset="0"/>
              </a:rPr>
              <a:t> (2005), ‘A passive RFID information grid for location and proximity sensing for the blind user’, Proceedings of the ninth annual IEEE International Symposium on Wearable Computers.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858000"/>
          </a:xfrm>
        </p:spPr>
        <p:txBody>
          <a:bodyPr>
            <a:noAutofit/>
          </a:bodyPr>
          <a:lstStyle/>
          <a:p>
            <a:pPr algn="just">
              <a:lnSpc>
                <a:spcPct val="17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Hao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Ji</a:t>
            </a:r>
            <a:r>
              <a:rPr lang="en-IN" sz="2000" dirty="0" smtClean="0">
                <a:latin typeface="Times New Roman" pitchFamily="18" charset="0"/>
                <a:cs typeface="Times New Roman" pitchFamily="18" charset="0"/>
              </a:rPr>
              <a:t>, Lei </a:t>
            </a:r>
            <a:r>
              <a:rPr lang="en-IN" sz="2000" dirty="0" err="1" smtClean="0">
                <a:latin typeface="Times New Roman" pitchFamily="18" charset="0"/>
                <a:cs typeface="Times New Roman" pitchFamily="18" charset="0"/>
              </a:rPr>
              <a:t>Xie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Yafeng</a:t>
            </a:r>
            <a:r>
              <a:rPr lang="en-IN" sz="2000" dirty="0" smtClean="0">
                <a:latin typeface="Times New Roman" pitchFamily="18" charset="0"/>
                <a:cs typeface="Times New Roman" pitchFamily="18" charset="0"/>
              </a:rPr>
              <a:t> Yin, </a:t>
            </a:r>
            <a:r>
              <a:rPr lang="en-IN" sz="2000" dirty="0" err="1" smtClean="0">
                <a:latin typeface="Times New Roman" pitchFamily="18" charset="0"/>
                <a:cs typeface="Times New Roman" pitchFamily="18" charset="0"/>
              </a:rPr>
              <a:t>Sanglu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Lu,‘An</a:t>
            </a:r>
            <a:r>
              <a:rPr lang="en-IN" sz="2000" dirty="0" smtClean="0">
                <a:latin typeface="Times New Roman" pitchFamily="18" charset="0"/>
                <a:cs typeface="Times New Roman" pitchFamily="18" charset="0"/>
              </a:rPr>
              <a:t> Efficient Indoor Navigation Scheme Using RFID-based Delay Tolerant Network’, </a:t>
            </a:r>
            <a:r>
              <a:rPr lang="en-IN" sz="2000" dirty="0" err="1" smtClean="0">
                <a:latin typeface="Times New Roman" pitchFamily="18" charset="0"/>
                <a:cs typeface="Times New Roman" pitchFamily="18" charset="0"/>
              </a:rPr>
              <a:t>Globecom</a:t>
            </a:r>
            <a:r>
              <a:rPr lang="en-IN" sz="2000" dirty="0" smtClean="0">
                <a:latin typeface="Times New Roman" pitchFamily="18" charset="0"/>
                <a:cs typeface="Times New Roman" pitchFamily="18" charset="0"/>
              </a:rPr>
              <a:t> 2013 -Ad Hoc and Sensor Networking Symposium, pp 183-188. </a:t>
            </a:r>
          </a:p>
          <a:p>
            <a:pPr algn="just">
              <a:lnSpc>
                <a:spcPct val="170000"/>
              </a:lnSpc>
            </a:pPr>
            <a:r>
              <a:rPr lang="en-IN" sz="2000" dirty="0" smtClean="0">
                <a:latin typeface="Times New Roman" pitchFamily="18" charset="0"/>
                <a:cs typeface="Times New Roman" pitchFamily="18" charset="0"/>
              </a:rPr>
              <a:t>[6]A.M. </a:t>
            </a:r>
            <a:r>
              <a:rPr lang="en-IN" sz="2000" dirty="0" err="1" smtClean="0">
                <a:latin typeface="Times New Roman" pitchFamily="18" charset="0"/>
                <a:cs typeface="Times New Roman" pitchFamily="18" charset="0"/>
              </a:rPr>
              <a:t>Kassim</a:t>
            </a:r>
            <a:r>
              <a:rPr lang="en-IN" sz="2000" dirty="0" smtClean="0">
                <a:latin typeface="Times New Roman" pitchFamily="18" charset="0"/>
                <a:cs typeface="Times New Roman" pitchFamily="18" charset="0"/>
              </a:rPr>
              <a:t>, H. I </a:t>
            </a:r>
            <a:r>
              <a:rPr lang="en-IN" sz="2000" dirty="0" err="1" smtClean="0">
                <a:latin typeface="Times New Roman" pitchFamily="18" charset="0"/>
                <a:cs typeface="Times New Roman" pitchFamily="18" charset="0"/>
              </a:rPr>
              <a:t>Jaafar</a:t>
            </a:r>
            <a:r>
              <a:rPr lang="en-IN" sz="2000" dirty="0" smtClean="0">
                <a:latin typeface="Times New Roman" pitchFamily="18" charset="0"/>
                <a:cs typeface="Times New Roman" pitchFamily="18" charset="0"/>
              </a:rPr>
              <a:t>, M.A. </a:t>
            </a:r>
            <a:r>
              <a:rPr lang="en-IN" sz="2000" dirty="0" err="1" smtClean="0">
                <a:latin typeface="Times New Roman" pitchFamily="18" charset="0"/>
                <a:cs typeface="Times New Roman" pitchFamily="18" charset="0"/>
              </a:rPr>
              <a:t>Azam</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Abas</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T.Yasuno</a:t>
            </a:r>
            <a:r>
              <a:rPr lang="en-IN" sz="2000" dirty="0" smtClean="0">
                <a:latin typeface="Times New Roman" pitchFamily="18" charset="0"/>
                <a:cs typeface="Times New Roman" pitchFamily="18" charset="0"/>
              </a:rPr>
              <a:t> ‘Design and Development of Navigation System by using RFID Technology’, 2013 IEEE 3rd International Conference on System Engineering and Technology, 19 -20 Aug. 2013, Shah </a:t>
            </a:r>
            <a:r>
              <a:rPr lang="en-IN" sz="2000" dirty="0" err="1" smtClean="0">
                <a:latin typeface="Times New Roman" pitchFamily="18" charset="0"/>
                <a:cs typeface="Times New Roman" pitchFamily="18" charset="0"/>
              </a:rPr>
              <a:t>Alam</a:t>
            </a:r>
            <a:r>
              <a:rPr lang="en-IN" sz="2000" dirty="0" smtClean="0">
                <a:latin typeface="Times New Roman" pitchFamily="18" charset="0"/>
                <a:cs typeface="Times New Roman" pitchFamily="18" charset="0"/>
              </a:rPr>
              <a:t>, Malaysia, pp 258-262. </a:t>
            </a:r>
          </a:p>
          <a:p>
            <a:pPr algn="just">
              <a:lnSpc>
                <a:spcPct val="170000"/>
              </a:lnSpc>
            </a:pPr>
            <a:r>
              <a:rPr lang="en-IN" sz="2000" dirty="0" smtClean="0">
                <a:latin typeface="Times New Roman" pitchFamily="18" charset="0"/>
                <a:cs typeface="Times New Roman" pitchFamily="18" charset="0"/>
              </a:rPr>
              <a:t>[7]Noah </a:t>
            </a:r>
            <a:r>
              <a:rPr lang="en-IN" sz="2000" dirty="0" err="1" smtClean="0">
                <a:latin typeface="Times New Roman" pitchFamily="18" charset="0"/>
                <a:cs typeface="Times New Roman" pitchFamily="18" charset="0"/>
              </a:rPr>
              <a:t>Pritt,‘Indoor</a:t>
            </a:r>
            <a:r>
              <a:rPr lang="en-IN" sz="2000" dirty="0" smtClean="0">
                <a:latin typeface="Times New Roman" pitchFamily="18" charset="0"/>
                <a:cs typeface="Times New Roman" pitchFamily="18" charset="0"/>
              </a:rPr>
              <a:t> Location with Wi-Fi Fingerprinting’. </a:t>
            </a:r>
          </a:p>
          <a:p>
            <a:pPr algn="just">
              <a:lnSpc>
                <a:spcPct val="170000"/>
              </a:lnSpc>
            </a:pPr>
            <a:r>
              <a:rPr lang="en-IN" sz="2000" dirty="0" smtClean="0">
                <a:latin typeface="Times New Roman" pitchFamily="18" charset="0"/>
                <a:cs typeface="Times New Roman" pitchFamily="18" charset="0"/>
              </a:rPr>
              <a:t>[8]Brian </a:t>
            </a:r>
            <a:r>
              <a:rPr lang="en-IN" sz="2000" dirty="0" err="1" smtClean="0">
                <a:latin typeface="Times New Roman" pitchFamily="18" charset="0"/>
                <a:cs typeface="Times New Roman" pitchFamily="18" charset="0"/>
              </a:rPr>
              <a:t>Olszewski</a:t>
            </a:r>
            <a:r>
              <a:rPr lang="en-IN" sz="2000" dirty="0" smtClean="0">
                <a:latin typeface="Times New Roman" pitchFamily="18" charset="0"/>
                <a:cs typeface="Times New Roman" pitchFamily="18" charset="0"/>
              </a:rPr>
              <a:t>, Steven Fenton, Brian </a:t>
            </a:r>
            <a:r>
              <a:rPr lang="en-IN" sz="2000" dirty="0" err="1" smtClean="0">
                <a:latin typeface="Times New Roman" pitchFamily="18" charset="0"/>
                <a:cs typeface="Times New Roman" pitchFamily="18" charset="0"/>
              </a:rPr>
              <a:t>Tworek</a:t>
            </a:r>
            <a:r>
              <a:rPr lang="en-IN" sz="2000" dirty="0" smtClean="0">
                <a:latin typeface="Times New Roman" pitchFamily="18" charset="0"/>
                <a:cs typeface="Times New Roman" pitchFamily="18" charset="0"/>
              </a:rPr>
              <a:t>, Jiao Liang, Kumar </a:t>
            </a:r>
            <a:r>
              <a:rPr lang="en-IN" sz="2000" dirty="0" err="1" smtClean="0">
                <a:latin typeface="Times New Roman" pitchFamily="18" charset="0"/>
                <a:cs typeface="Times New Roman" pitchFamily="18" charset="0"/>
              </a:rPr>
              <a:t>Yelamarthi</a:t>
            </a:r>
            <a:r>
              <a:rPr lang="en-IN" sz="2000" dirty="0" smtClean="0">
                <a:latin typeface="Times New Roman" pitchFamily="18" charset="0"/>
                <a:cs typeface="Times New Roman" pitchFamily="18" charset="0"/>
              </a:rPr>
              <a:t> ,‘RFID Positioning Robot: An Indoor Navigation System</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1331</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RFID-G Based Navigation System For Visually Impaired To Work at Industry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2021-12-01T14:42:57Z</dcterms:modified>
</cp:coreProperties>
</file>