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An Analysis of Network-Based Control System Using Controller Area Network (CAN) Protocol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Active </a:t>
            </a:r>
            <a:r>
              <a:rPr lang="en-IN" sz="2000" dirty="0" smtClean="0">
                <a:latin typeface="Times New Roman" pitchFamily="18" charset="0"/>
                <a:cs typeface="Times New Roman" pitchFamily="18" charset="0"/>
              </a:rPr>
              <a:t>safety is an important feature of a modern vehicle to provide precaution warning or compensatory control before the pre-crash stage of vehicle safety. All vehicle signals and information are acquired by several in-vehicle sensors on ECUs or surrounding vehicles, and integrated in vehicle gateway through in-safely with the cooperative driving mechanism. The demonstration system consists of a vehicle gateway, which is based on a PIC processor. After reaching within the communication limit, the vehicles set up time synchronization and then exchange vehicle </a:t>
            </a:r>
            <a:r>
              <a:rPr lang="en-IN" sz="2000" dirty="0" smtClean="0">
                <a:latin typeface="Times New Roman" pitchFamily="18" charset="0"/>
                <a:cs typeface="Times New Roman" pitchFamily="18" charset="0"/>
              </a:rPr>
              <a:t>information. The </a:t>
            </a:r>
            <a:r>
              <a:rPr lang="en-IN" sz="2000" dirty="0" smtClean="0">
                <a:latin typeface="Times New Roman" pitchFamily="18" charset="0"/>
                <a:cs typeface="Times New Roman" pitchFamily="18" charset="0"/>
              </a:rPr>
              <a:t>cooperative driving is fulfilled by sharing the vehicle </a:t>
            </a:r>
            <a:r>
              <a:rPr lang="en-IN" sz="2000" dirty="0" smtClean="0">
                <a:latin typeface="Times New Roman" pitchFamily="18" charset="0"/>
                <a:cs typeface="Times New Roman" pitchFamily="18" charset="0"/>
              </a:rPr>
              <a:t>information </a:t>
            </a:r>
            <a:r>
              <a:rPr lang="en-IN" sz="2000" dirty="0" smtClean="0">
                <a:latin typeface="Times New Roman" pitchFamily="18" charset="0"/>
                <a:cs typeface="Times New Roman" pitchFamily="18" charset="0"/>
              </a:rPr>
              <a:t>and emergency warning through wireless communication, </a:t>
            </a:r>
            <a:r>
              <a:rPr lang="en-IN" sz="2000" dirty="0" err="1" smtClean="0">
                <a:latin typeface="Times New Roman" pitchFamily="18" charset="0"/>
                <a:cs typeface="Times New Roman" pitchFamily="18" charset="0"/>
              </a:rPr>
              <a:t>soa</a:t>
            </a:r>
            <a:r>
              <a:rPr lang="en-IN" sz="2000" dirty="0" smtClean="0">
                <a:latin typeface="Times New Roman" pitchFamily="18" charset="0"/>
                <a:cs typeface="Times New Roman" pitchFamily="18" charset="0"/>
              </a:rPr>
              <a:t> driver can be aware of the dangerous situation</a:t>
            </a:r>
            <a:r>
              <a:rPr lang="en-IN" sz="2000" dirty="0" smtClean="0">
                <a:latin typeface="Times New Roman" pitchFamily="18" charset="0"/>
                <a:cs typeface="Times New Roman" pitchFamily="18" charset="0"/>
              </a:rPr>
              <a:t>. vehicle </a:t>
            </a:r>
            <a:r>
              <a:rPr lang="en-IN" sz="2000" dirty="0" smtClean="0">
                <a:latin typeface="Times New Roman" pitchFamily="18" charset="0"/>
                <a:cs typeface="Times New Roman" pitchFamily="18" charset="0"/>
              </a:rPr>
              <a:t>or vehicle-to-vehicle communications. The information exchanged among the host and surrounding vehicles provides comprehensive vehicle and driving status of each vehicle, so the driver can drive </a:t>
            </a:r>
            <a:r>
              <a:rPr lang="en-IN" sz="2000" dirty="0" smtClean="0">
                <a:latin typeface="Times New Roman" pitchFamily="18" charset="0"/>
                <a:cs typeface="Times New Roman" pitchFamily="18" charset="0"/>
              </a:rPr>
              <a:t>more.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a:t>
            </a:r>
            <a:r>
              <a:rPr lang="en-IN" sz="2000" dirty="0" err="1" smtClean="0">
                <a:latin typeface="Times New Roman" pitchFamily="18" charset="0"/>
                <a:cs typeface="Times New Roman" pitchFamily="18" charset="0"/>
              </a:rPr>
              <a:t>Interframe</a:t>
            </a:r>
            <a:r>
              <a:rPr lang="en-IN" sz="2000" dirty="0" smtClean="0">
                <a:latin typeface="Times New Roman" pitchFamily="18" charset="0"/>
                <a:cs typeface="Times New Roman" pitchFamily="18" charset="0"/>
              </a:rPr>
              <a:t> space is being transmitted, no node on the network is allowed to transmit any of the frames except the overload frame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Common-mode </a:t>
            </a:r>
            <a:r>
              <a:rPr lang="en-IN" sz="2000" dirty="0" smtClean="0">
                <a:latin typeface="Times New Roman" pitchFamily="18" charset="0"/>
                <a:cs typeface="Times New Roman" pitchFamily="18" charset="0"/>
              </a:rPr>
              <a:t>noise of varied magnitudes exists within the networks associated with CAN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fault confinement feature in the CAN protocol differentiates between a temporary error and a permanent failure of a node.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error is due to permanent failure of the node, it automatically detaches the defective node from the bus without causing any problems to the network</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main problem with the multiplexed communication system was it could not communicate data in real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error is due to permanent failure of the node, it automatically detaches the defective node from the bus without causing any problems to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PC analyzes the data and issues corresponding instructions to the control circuitry through the </a:t>
            </a:r>
            <a:r>
              <a:rPr lang="en-IN" sz="2000" dirty="0" smtClean="0">
                <a:latin typeface="Times New Roman" pitchFamily="18" charset="0"/>
                <a:cs typeface="Times New Roman" pitchFamily="18" charset="0"/>
              </a:rPr>
              <a:t>microcontroller.</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increased number of connections posed serious reliability, fault diagnosis, and repair problems during both manufacture and in service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improve the control system design and reduce the wiring, a Controller Area Network (CAN) control system has been implemented which is very flexible and reliable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intended purpose of the remote frame is to solicit the transmission of data from another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PC is used to give instructions through a microcontroller to the control circuitry of the vehicle based upon the data from sensor equipment (LIDAR and GPS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Its robust, low cost and versatile technology made CAN applicable in other areas of applications where inter processor communication or elimination of excessive wiring is needed.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Its cost, performance, and upgradeability provide for tremendous flexibility in system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a:t>
            </a:r>
            <a:r>
              <a:rPr lang="en-IN" sz="2000" dirty="0" smtClean="0">
                <a:latin typeface="Times New Roman" pitchFamily="18" charset="0"/>
                <a:cs typeface="Times New Roman" pitchFamily="18" charset="0"/>
              </a:rPr>
              <a:t>System wide message consistency because of efficient error detection &amp; management mechanism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defines a standard for efficient and reliable communication between sensor, actuator, controller, and other nodes in real-time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propagation delay of a signal in the internal loop from the driver input to the receiver output is typically used as a qualitative measure of a CAN transceiver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unshielded cable is used in many applications, data transmission circuits employing CAN transceivers are used in applications requiring a rugged interconnection with a wide common-mode voltage range.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Local Danger Warning: Cooperative Foresighted Driving Using Inter-vehicle Communication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K. Mitropoulos,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system timely warns the driver about a dangerous situation ahead by decentralized distribution of warnings and incident messages via ad hoc </a:t>
                      </a:r>
                      <a:r>
                        <a:rPr lang="en-US" sz="2000" dirty="0" err="1">
                          <a:solidFill>
                            <a:srgbClr val="333333"/>
                          </a:solidFill>
                          <a:latin typeface="Times New Roman"/>
                          <a:ea typeface="Calibri"/>
                          <a:cs typeface="Latha"/>
                        </a:rPr>
                        <a:t>intervehicle</a:t>
                      </a:r>
                      <a:r>
                        <a:rPr lang="en-US" sz="2000" dirty="0">
                          <a:solidFill>
                            <a:srgbClr val="333333"/>
                          </a:solidFill>
                          <a:latin typeface="Times New Roman"/>
                          <a:ea typeface="Calibri"/>
                          <a:cs typeface="Latha"/>
                        </a:rPr>
                        <a:t> communication.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Cooperative Driving based on Inter-vehicle Communications: Experimental Platform and Algorithm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Weihua, Y. Qingyanand G. Yi,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our efforts in building an experimental platform to conduct research on cooperative driving in Intelligent Transportation Systems (ITS).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447800"/>
            <a:ext cx="6477000" cy="4495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CAN </a:t>
            </a:r>
            <a:r>
              <a:rPr lang="en-IN" sz="2000" dirty="0" smtClean="0">
                <a:latin typeface="Times New Roman" pitchFamily="18" charset="0"/>
                <a:cs typeface="Times New Roman" pitchFamily="18" charset="0"/>
              </a:rPr>
              <a:t>based vehicle communication have been designed with transmitter nodes and receiver node. The transmitter nodes are designed as sensor nodes and the receiver node as the control node with display, which accepts messages from the sensor nodes and uses the information to detect the fuel level, obstacle ahead condition, temperature and vibrations in the car. The small size of the CAN transceiver IC and the micro controller with integrated CAN solution reduces the size and cost of the node considerably. With the use of high speed CAN transceiver the data is transmitted and received in faster rates with high level of integrity.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[1]IEEE Std 802.15.4-2006, “IEEE Standard for Information technology-Telecommunications and information exchange between systems-Local and metropolitan area networks-Specific requirements Part 15.4: Wireless Medium Access Control (MAC) and Physical Layer (PHY) Specifications for Low-Rate Wireless Personal Area Networks (WPANs),” </a:t>
            </a:r>
            <a:r>
              <a:rPr lang="en-IN" sz="2000" dirty="0" smtClean="0">
                <a:latin typeface="Times New Roman" pitchFamily="18" charset="0"/>
                <a:cs typeface="Times New Roman" pitchFamily="18" charset="0"/>
              </a:rPr>
              <a:t>2006</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2]National Highway Traffic Safety Administration, “Motor vehicle traffic crash fatality counts and estimates of people injured for 2005</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[3]IEEE </a:t>
            </a:r>
            <a:r>
              <a:rPr lang="en-IN" sz="2000" dirty="0" smtClean="0">
                <a:latin typeface="Times New Roman" pitchFamily="18" charset="0"/>
                <a:cs typeface="Times New Roman" pitchFamily="18" charset="0"/>
              </a:rPr>
              <a:t>Std 1609.3-2007, “IEEE Trial-Use Standard for Wireless Access in Vehicular Environments (WAVE) –Networking Services,” </a:t>
            </a:r>
            <a:r>
              <a:rPr lang="en-IN" sz="2000" dirty="0" smtClean="0">
                <a:latin typeface="Times New Roman" pitchFamily="18" charset="0"/>
                <a:cs typeface="Times New Roman" pitchFamily="18" charset="0"/>
              </a:rPr>
              <a:t>2007</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G</a:t>
            </a:r>
            <a:r>
              <a:rPr lang="en-IN" sz="2000" dirty="0" smtClean="0">
                <a:latin typeface="Times New Roman" pitchFamily="18" charset="0"/>
                <a:cs typeface="Times New Roman" pitchFamily="18" charset="0"/>
              </a:rPr>
              <a:t>. K. Mitropoulos, et al., “Wireless Local Danger Warning: Cooperative Foresighted Driving Using Inter-vehicle Communication,” Intelligent Transportation Systems, IEEE Transactions on, vol. 11, no. 3, pp. 539-553, 2010.</a:t>
            </a: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Weihua</a:t>
            </a:r>
            <a:r>
              <a:rPr lang="en-IN" sz="2000" dirty="0" smtClean="0">
                <a:latin typeface="Times New Roman" pitchFamily="18" charset="0"/>
                <a:cs typeface="Times New Roman" pitchFamily="18" charset="0"/>
              </a:rPr>
              <a:t>, Y. </a:t>
            </a:r>
            <a:r>
              <a:rPr lang="en-IN" sz="2000" dirty="0" err="1" smtClean="0">
                <a:latin typeface="Times New Roman" pitchFamily="18" charset="0"/>
                <a:cs typeface="Times New Roman" pitchFamily="18" charset="0"/>
              </a:rPr>
              <a:t>Qingyanand</a:t>
            </a:r>
            <a:r>
              <a:rPr lang="en-IN" sz="2000" dirty="0" smtClean="0">
                <a:latin typeface="Times New Roman" pitchFamily="18" charset="0"/>
                <a:cs typeface="Times New Roman" pitchFamily="18" charset="0"/>
              </a:rPr>
              <a:t> G. Yi, “Cooperative Driving based on Inter-vehicle Communications: Experimental Platform and Algorithm,” </a:t>
            </a:r>
            <a:r>
              <a:rPr lang="en-IN" sz="2000" dirty="0" smtClean="0">
                <a:latin typeface="Times New Roman" pitchFamily="18" charset="0"/>
                <a:cs typeface="Times New Roman" pitchFamily="18" charset="0"/>
              </a:rPr>
              <a:t>Proc. Intelligent Robots and Systems, 2006 IEEE/RSJ International Conference on, pp. 5073-5078, 2006</a:t>
            </a:r>
          </a:p>
          <a:p>
            <a:pPr algn="just">
              <a:lnSpc>
                <a:spcPct val="160000"/>
              </a:lnSpc>
            </a:pPr>
            <a:r>
              <a:rPr lang="en-IN" sz="2000" dirty="0" smtClean="0">
                <a:latin typeface="Times New Roman" pitchFamily="18" charset="0"/>
                <a:cs typeface="Times New Roman" pitchFamily="18" charset="0"/>
              </a:rPr>
              <a:t>[6]Marco Di </a:t>
            </a:r>
            <a:r>
              <a:rPr lang="en-IN" sz="2000" dirty="0" err="1" smtClean="0">
                <a:latin typeface="Times New Roman" pitchFamily="18" charset="0"/>
                <a:cs typeface="Times New Roman" pitchFamily="18" charset="0"/>
              </a:rPr>
              <a:t>Natale</a:t>
            </a:r>
            <a:r>
              <a:rPr lang="en-IN" sz="2000" dirty="0" smtClean="0">
                <a:latin typeface="Times New Roman" pitchFamily="18" charset="0"/>
                <a:cs typeface="Times New Roman" pitchFamily="18" charset="0"/>
              </a:rPr>
              <a:t>, "Understanding and using </a:t>
            </a:r>
            <a:r>
              <a:rPr lang="en-IN" sz="2000" dirty="0" err="1" smtClean="0">
                <a:latin typeface="Times New Roman" pitchFamily="18" charset="0"/>
                <a:cs typeface="Times New Roman" pitchFamily="18" charset="0"/>
              </a:rPr>
              <a:t>theController</a:t>
            </a:r>
            <a:r>
              <a:rPr lang="en-IN" sz="2000" dirty="0" smtClean="0">
                <a:latin typeface="Times New Roman" pitchFamily="18" charset="0"/>
                <a:cs typeface="Times New Roman" pitchFamily="18" charset="0"/>
              </a:rPr>
              <a:t> Area Network", October 2008</a:t>
            </a: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997</Words>
  <Application>Microsoft Office PowerPoint</Application>
  <PresentationFormat>On-screen Show (4:3)</PresentationFormat>
  <Paragraphs>56</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An Analysis of Network-Based Control System Using Controller Area Network (CAN) Protocol</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2021-12-01T10:48:20Z</dcterms:modified>
</cp:coreProperties>
</file>