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Embedded Voice Controlled Computer For Visually Impaired and Physically Disabled People Using Arm Processor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gives the design and implementation of embedded voice controlled system using ARM cortex A7 for visually impaired and physically challenged people. ARM cortex A7 has features such as low power consuming than its predecessor and based on ARM v7 architecture, also it is a quad core processor. The system uses Google’s speech API for the conversion of speech to text and text to speech which has the dictionary of phoneme for more than 60k words and many languages are supported.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are the some existing systems about the assistive device for the people with disabilities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difficult to imprint, copy, transfer or edit these writings. With the advancement in modern day electronic sensors, touch sensing and microcontroller technology, the proposed system aids the visually impaired in navigation via audible messages and </a:t>
            </a:r>
            <a:r>
              <a:rPr lang="en-IN" sz="2000" dirty="0" err="1" smtClean="0">
                <a:latin typeface="Times New Roman" pitchFamily="18" charset="0"/>
                <a:cs typeface="Times New Roman" pitchFamily="18" charset="0"/>
              </a:rPr>
              <a:t>haptic</a:t>
            </a:r>
            <a:r>
              <a:rPr lang="en-IN" sz="2000" dirty="0" smtClean="0">
                <a:latin typeface="Times New Roman" pitchFamily="18" charset="0"/>
                <a:cs typeface="Times New Roman" pitchFamily="18" charset="0"/>
              </a:rPr>
              <a:t> feedback, helping them localize where they are and to improve their mobility.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device is light, portable, but range limited to its own size and it is not usable for dynamic obstacles detection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micro navigation functions serve to restore a set of sensory motor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based on visual objects localization</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the blind people need to go school/college and learn, it may cause some unique problems for their university/college life as </a:t>
            </a:r>
            <a:r>
              <a:rPr lang="en-IN" sz="2000" dirty="0" smtClean="0">
                <a:latin typeface="Times New Roman" pitchFamily="18" charset="0"/>
                <a:cs typeface="Times New Roman" pitchFamily="18" charset="0"/>
              </a:rPr>
              <a:t>well.</a:t>
            </a:r>
          </a:p>
          <a:p>
            <a:pPr algn="just">
              <a:lnSpc>
                <a:spcPct val="150000"/>
              </a:lnSpc>
            </a:pPr>
            <a:r>
              <a:rPr lang="en-IN" sz="2000" dirty="0" smtClean="0">
                <a:latin typeface="Times New Roman" pitchFamily="18" charset="0"/>
                <a:cs typeface="Times New Roman" pitchFamily="18" charset="0"/>
              </a:rPr>
              <a:t>This device is specially made for the people those who are blind, suffering from L/H Syndrome problem and paralyzed or PH people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Blind and Visual impaired people face several accessibility and mobility problems in day to day life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problems can be overcome by improving the human ability for sensing and recognizing </a:t>
            </a:r>
            <a:r>
              <a:rPr lang="en-IN" sz="2000" dirty="0" smtClean="0">
                <a:latin typeface="Times New Roman" pitchFamily="18" charset="0"/>
                <a:cs typeface="Times New Roman" pitchFamily="18" charset="0"/>
              </a:rPr>
              <a:t>it.</a:t>
            </a:r>
          </a:p>
          <a:p>
            <a:pPr algn="just">
              <a:lnSpc>
                <a:spcPct val="150000"/>
              </a:lnSpc>
            </a:pPr>
            <a:r>
              <a:rPr lang="en-IN" sz="2000" dirty="0" smtClean="0">
                <a:latin typeface="Times New Roman" pitchFamily="18" charset="0"/>
                <a:cs typeface="Times New Roman" pitchFamily="18" charset="0"/>
              </a:rPr>
              <a:t>In general, urban accidents are influenced by a lack of right signalization or by a chance, and some related causes like public phone booths, mailboxes, poles, dump-carts and twigs of trees.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a multi-purpose speech recognition module designed to easily add versatile, robust and cost effective speech recognition capabilities to virtually any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mainly focuses on building an voice controlling system for physically challenged people to control the entire computer with and additionally for controlling robots.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components used in the project are Raspberry pi 2 model B (ARM processor with 4 </a:t>
            </a:r>
            <a:r>
              <a:rPr lang="en-IN" sz="2000" dirty="0" err="1" smtClean="0">
                <a:latin typeface="Times New Roman" pitchFamily="18" charset="0"/>
                <a:cs typeface="Times New Roman" pitchFamily="18" charset="0"/>
              </a:rPr>
              <a:t>usb</a:t>
            </a:r>
            <a:r>
              <a:rPr lang="en-IN" sz="2000" dirty="0" smtClean="0">
                <a:latin typeface="Times New Roman" pitchFamily="18" charset="0"/>
                <a:cs typeface="Times New Roman" pitchFamily="18" charset="0"/>
              </a:rPr>
              <a:t> ports, 40 GPIO pins for interfacing with External devices and 5v micro </a:t>
            </a:r>
            <a:r>
              <a:rPr lang="en-IN" sz="2000" dirty="0" err="1" smtClean="0">
                <a:latin typeface="Times New Roman" pitchFamily="18" charset="0"/>
                <a:cs typeface="Times New Roman" pitchFamily="18" charset="0"/>
              </a:rPr>
              <a:t>usb</a:t>
            </a:r>
            <a:r>
              <a:rPr lang="en-IN" sz="2000" dirty="0" smtClean="0">
                <a:latin typeface="Times New Roman" pitchFamily="18" charset="0"/>
                <a:cs typeface="Times New Roman" pitchFamily="18" charset="0"/>
              </a:rPr>
              <a:t> slot for charging.)with internet </a:t>
            </a:r>
            <a:r>
              <a:rPr lang="en-IN" sz="2000" dirty="0" err="1" smtClean="0">
                <a:latin typeface="Times New Roman" pitchFamily="18" charset="0"/>
                <a:cs typeface="Times New Roman" pitchFamily="18" charset="0"/>
              </a:rPr>
              <a:t>connection,a</a:t>
            </a:r>
            <a:r>
              <a:rPr lang="en-IN" sz="2000" dirty="0" smtClean="0">
                <a:latin typeface="Times New Roman" pitchFamily="18" charset="0"/>
                <a:cs typeface="Times New Roman" pitchFamily="18" charset="0"/>
              </a:rPr>
              <a:t> microphone , sound card(general technologies, </a:t>
            </a:r>
            <a:r>
              <a:rPr lang="en-IN" sz="2000" dirty="0" err="1" smtClean="0">
                <a:latin typeface="Times New Roman" pitchFamily="18" charset="0"/>
                <a:cs typeface="Times New Roman" pitchFamily="18" charset="0"/>
              </a:rPr>
              <a:t>cmedia</a:t>
            </a:r>
            <a:r>
              <a:rPr lang="en-IN" sz="2000" dirty="0" smtClean="0">
                <a:latin typeface="Times New Roman" pitchFamily="18" charset="0"/>
                <a:cs typeface="Times New Roman" pitchFamily="18" charset="0"/>
              </a:rPr>
              <a:t> technologies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a highly stable, reliable and efficient device, which is cost effective and robust in nature.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takes place because of the sensor, which is used as an impedance buffer with a single sided operational amplifier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ARM Cortex family of processors provides a standard architecture to address the broad performance spectrum required by these diverse technologies.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Once a map is created the user can be guided efficiently by a route selecting method.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user will be equipped with a short range Laser, an inertial measurement unit (IMU), a wearable computer for data processing and an audio bone headphone.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AN EFFICIENT SPEECH RECOGNITION SYSTEM</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Suma swamy and K.V.Ramakrishnan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This paper explains how speaker recognition followed by speech recognition is used to recognize the speech faster, efficiently and accurately</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Database Interaction Using Automatic Speech Recognition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S.Nareshkumar, N.Mariappan, K.Thirumoorthy,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main purpose of this paper is that novice users who have no knowledge about the </a:t>
                      </a:r>
                      <a:r>
                        <a:rPr lang="en-US" sz="2000" dirty="0" err="1">
                          <a:latin typeface="Times New Roman" pitchFamily="18" charset="0"/>
                          <a:ea typeface="Calibri"/>
                          <a:cs typeface="Times New Roman" pitchFamily="18" charset="0"/>
                        </a:rPr>
                        <a:t>sql</a:t>
                      </a:r>
                      <a:r>
                        <a:rPr lang="en-US" sz="2000" dirty="0">
                          <a:latin typeface="Times New Roman" pitchFamily="18" charset="0"/>
                          <a:ea typeface="Calibri"/>
                          <a:cs typeface="Times New Roman" pitchFamily="18" charset="0"/>
                        </a:rPr>
                        <a:t> queries can use it for retrieving the details from the database.</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524000"/>
            <a:ext cx="6858000" cy="4495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Our </a:t>
            </a:r>
            <a:r>
              <a:rPr lang="en-IN" sz="2000" dirty="0" smtClean="0">
                <a:latin typeface="Times New Roman" pitchFamily="18" charset="0"/>
                <a:cs typeface="Times New Roman" pitchFamily="18" charset="0"/>
              </a:rPr>
              <a:t>system may provide an efficient design of voice controlled computer and can be used with voice controlled </a:t>
            </a:r>
            <a:r>
              <a:rPr lang="en-IN" sz="2000" dirty="0" smtClean="0">
                <a:latin typeface="Times New Roman" pitchFamily="18" charset="0"/>
                <a:cs typeface="Times New Roman" pitchFamily="18" charset="0"/>
              </a:rPr>
              <a:t>Robots thus </a:t>
            </a:r>
            <a:r>
              <a:rPr lang="en-IN" sz="2000" dirty="0" smtClean="0">
                <a:latin typeface="Times New Roman" pitchFamily="18" charset="0"/>
                <a:cs typeface="Times New Roman" pitchFamily="18" charset="0"/>
              </a:rPr>
              <a:t>usage of Google API lightens the intensity of payload on processor and Text to Speech module useful in Gaining Basic </a:t>
            </a:r>
            <a:r>
              <a:rPr lang="en-IN" sz="2000" dirty="0" smtClean="0">
                <a:latin typeface="Times New Roman" pitchFamily="18" charset="0"/>
                <a:cs typeface="Times New Roman" pitchFamily="18" charset="0"/>
              </a:rPr>
              <a:t>Knowledge.</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a:t>
            </a:r>
            <a:r>
              <a:rPr lang="en-IN" sz="2000" dirty="0" smtClean="0">
                <a:latin typeface="Times New Roman" pitchFamily="18" charset="0"/>
                <a:cs typeface="Times New Roman" pitchFamily="18" charset="0"/>
              </a:rPr>
              <a:t>] Suma </a:t>
            </a:r>
            <a:r>
              <a:rPr lang="en-IN" sz="2000" dirty="0" err="1" smtClean="0">
                <a:latin typeface="Times New Roman" pitchFamily="18" charset="0"/>
                <a:cs typeface="Times New Roman" pitchFamily="18" charset="0"/>
              </a:rPr>
              <a:t>swamy</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K.V.Ramakrishnan</a:t>
            </a:r>
            <a:r>
              <a:rPr lang="en-IN" sz="2000" dirty="0" smtClean="0">
                <a:latin typeface="Times New Roman" pitchFamily="18" charset="0"/>
                <a:cs typeface="Times New Roman" pitchFamily="18" charset="0"/>
              </a:rPr>
              <a:t>" AN EFFICIENT SPEECH RECOGNITION </a:t>
            </a:r>
            <a:r>
              <a:rPr lang="en-IN" sz="2000" dirty="0" err="1" smtClean="0">
                <a:latin typeface="Times New Roman" pitchFamily="18" charset="0"/>
                <a:cs typeface="Times New Roman" pitchFamily="18" charset="0"/>
              </a:rPr>
              <a:t>SYSTEM",Computer</a:t>
            </a:r>
            <a:r>
              <a:rPr lang="en-IN" sz="2000" dirty="0" smtClean="0">
                <a:latin typeface="Times New Roman" pitchFamily="18" charset="0"/>
                <a:cs typeface="Times New Roman" pitchFamily="18" charset="0"/>
              </a:rPr>
              <a:t> Science &amp; Engineering: An International Journal (CSEIJ), Vol. 3, No. 4, August 2013</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S.Nareshkumar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N.Mariappan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K.Thirumoorthy</a:t>
            </a:r>
            <a:r>
              <a:rPr lang="en-IN" sz="2000" dirty="0" smtClean="0">
                <a:latin typeface="Times New Roman" pitchFamily="18" charset="0"/>
                <a:cs typeface="Times New Roman" pitchFamily="18" charset="0"/>
              </a:rPr>
              <a:t>, “Database Interaction Using Automatic Speech </a:t>
            </a:r>
            <a:r>
              <a:rPr lang="en-IN" sz="2000" dirty="0" err="1" smtClean="0">
                <a:latin typeface="Times New Roman" pitchFamily="18" charset="0"/>
                <a:cs typeface="Times New Roman" pitchFamily="18" charset="0"/>
              </a:rPr>
              <a:t>Recognition”,International</a:t>
            </a:r>
            <a:r>
              <a:rPr lang="en-IN" sz="2000" dirty="0" smtClean="0">
                <a:latin typeface="Times New Roman" pitchFamily="18" charset="0"/>
                <a:cs typeface="Times New Roman" pitchFamily="18" charset="0"/>
              </a:rPr>
              <a:t> Conference on Innovations in Engineering and Technology March </a:t>
            </a:r>
            <a:r>
              <a:rPr lang="en-IN" sz="2000" dirty="0" smtClean="0">
                <a:latin typeface="Times New Roman" pitchFamily="18" charset="0"/>
                <a:cs typeface="Times New Roman" pitchFamily="18" charset="0"/>
              </a:rPr>
              <a:t>2014</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Liang </a:t>
            </a:r>
            <a:r>
              <a:rPr lang="en-IN" sz="2000" dirty="0" smtClean="0">
                <a:latin typeface="Times New Roman" pitchFamily="18" charset="0"/>
                <a:cs typeface="Times New Roman" pitchFamily="18" charset="0"/>
              </a:rPr>
              <a:t>WANG, </a:t>
            </a:r>
            <a:r>
              <a:rPr lang="en-IN" sz="2000" dirty="0" err="1" smtClean="0">
                <a:latin typeface="Times New Roman" pitchFamily="18" charset="0"/>
                <a:cs typeface="Times New Roman" pitchFamily="18" charset="0"/>
              </a:rPr>
              <a:t>Jie</a:t>
            </a:r>
            <a:r>
              <a:rPr lang="en-IN" sz="2000" dirty="0" smtClean="0">
                <a:latin typeface="Times New Roman" pitchFamily="18" charset="0"/>
                <a:cs typeface="Times New Roman" pitchFamily="18" charset="0"/>
              </a:rPr>
              <a:t> ZHU, Yao LV proposed a paper on An Improved Method for Predicting Fundamental Frequency Contour in Mandarin Text-to-Speech System with a Small Corpus</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[4]Text to Speech Conversion with </a:t>
            </a:r>
            <a:r>
              <a:rPr lang="en-IN" sz="2000" dirty="0" err="1" smtClean="0">
                <a:latin typeface="Times New Roman" pitchFamily="18" charset="0"/>
                <a:cs typeface="Times New Roman" pitchFamily="18" charset="0"/>
              </a:rPr>
              <a:t>Phonematic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Concatenation",Tapas</a:t>
            </a:r>
            <a:r>
              <a:rPr lang="en-IN" sz="2000" dirty="0" smtClean="0">
                <a:latin typeface="Times New Roman" pitchFamily="18" charset="0"/>
                <a:cs typeface="Times New Roman" pitchFamily="18" charset="0"/>
              </a:rPr>
              <a:t> Kumar </a:t>
            </a:r>
            <a:r>
              <a:rPr lang="en-IN" sz="2000" dirty="0" err="1" smtClean="0">
                <a:latin typeface="Times New Roman" pitchFamily="18" charset="0"/>
                <a:cs typeface="Times New Roman" pitchFamily="18" charset="0"/>
              </a:rPr>
              <a:t>PatraBiplabPatra,International</a:t>
            </a:r>
            <a:r>
              <a:rPr lang="en-IN" sz="2000" dirty="0" smtClean="0">
                <a:latin typeface="Times New Roman" pitchFamily="18" charset="0"/>
                <a:cs typeface="Times New Roman" pitchFamily="18" charset="0"/>
              </a:rPr>
              <a:t> Journal of Electronics Communication and Computer Technology (IJECCT)Volume 2 Issue 5 (September2012</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Ronald </a:t>
            </a: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Baecker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Readingsin</a:t>
            </a:r>
            <a:r>
              <a:rPr lang="en-IN" sz="2000" dirty="0" smtClean="0">
                <a:latin typeface="Times New Roman" pitchFamily="18" charset="0"/>
                <a:cs typeface="Times New Roman" pitchFamily="18" charset="0"/>
              </a:rPr>
              <a:t> human-computer interaction: toward the year 2000”, 1995</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6]http://</a:t>
            </a:r>
            <a:r>
              <a:rPr lang="en-IN" sz="2000" dirty="0" smtClean="0">
                <a:latin typeface="Times New Roman" pitchFamily="18" charset="0"/>
                <a:cs typeface="Times New Roman" pitchFamily="18" charset="0"/>
              </a:rPr>
              <a:t>jasperproject.github.io</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M.A.Anusuya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S.K.Katti</a:t>
            </a:r>
            <a:r>
              <a:rPr lang="en-IN" sz="2000" dirty="0" smtClean="0">
                <a:latin typeface="Times New Roman" pitchFamily="18" charset="0"/>
                <a:cs typeface="Times New Roman" pitchFamily="18" charset="0"/>
              </a:rPr>
              <a:t>,” Speech Recognition by Machine: A Review”, international Journal of Computer Science and Information </a:t>
            </a:r>
            <a:r>
              <a:rPr lang="en-IN" sz="2000" dirty="0" err="1" smtClean="0">
                <a:latin typeface="Times New Roman" pitchFamily="18" charset="0"/>
                <a:cs typeface="Times New Roman" pitchFamily="18" charset="0"/>
              </a:rPr>
              <a:t>Security,vol</a:t>
            </a:r>
            <a:r>
              <a:rPr lang="en-IN" sz="2000" dirty="0" smtClean="0">
                <a:latin typeface="Times New Roman" pitchFamily="18" charset="0"/>
                <a:cs typeface="Times New Roman" pitchFamily="18" charset="0"/>
              </a:rPr>
              <a:t> 6,issue 3,pp-181-205,2009</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867</Words>
  <Application>Microsoft Office PowerPoint</Application>
  <PresentationFormat>On-screen Show (4:3)</PresentationFormat>
  <Paragraphs>57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Embedded Voice Controlled Computer For Visually Impaired and Physically Disabled People Using Arm Processor</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2021-11-30T14:15:47Z</dcterms:modified>
</cp:coreProperties>
</file>