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Biometric Recognition Technique for ATM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1930's, Mr. Luther G. </a:t>
            </a:r>
            <a:r>
              <a:rPr lang="en-IN" sz="2000" dirty="0" err="1" smtClean="0">
                <a:latin typeface="Times New Roman" pitchFamily="18" charset="0"/>
                <a:cs typeface="Times New Roman" pitchFamily="18" charset="0"/>
              </a:rPr>
              <a:t>Simijian</a:t>
            </a:r>
            <a:r>
              <a:rPr lang="en-IN" sz="2000" dirty="0" smtClean="0">
                <a:latin typeface="Times New Roman" pitchFamily="18" charset="0"/>
                <a:cs typeface="Times New Roman" pitchFamily="18" charset="0"/>
              </a:rPr>
              <a:t> initiated building first of kind and not so successful version of </a:t>
            </a:r>
            <a:r>
              <a:rPr lang="en-IN" sz="2000" dirty="0" err="1" smtClean="0">
                <a:latin typeface="Times New Roman" pitchFamily="18" charset="0"/>
                <a:cs typeface="Times New Roman" pitchFamily="18" charset="0"/>
              </a:rPr>
              <a:t>Tellering</a:t>
            </a:r>
            <a:r>
              <a:rPr lang="en-IN" sz="2000" dirty="0" smtClean="0">
                <a:latin typeface="Times New Roman" pitchFamily="18" charset="0"/>
                <a:cs typeface="Times New Roman" pitchFamily="18" charset="0"/>
              </a:rPr>
              <a:t> machine. He did register related patents. He initially came up with an idea of machine fixed in a wall called as "Hole in the wall machine." It would allow customer to make financial transaction without entering the bank. John S. Barron had an idea in the late 1960's for 24/7 cash dispenser. He was M.D. of De La Rue Instruments. De La Rue today manufactures cash dispensers. You can say that Shepherd Barron invented the ATM system, then the world's first ATM was installed outside North London.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was installed in a branch of Barclay's Bank in 1967. The first bank to introduce ATM in India was HSBC in 1987, Mumbai. The existing self banking system has got very high popularity with 24 hours service. Use of ATM (Automatic Teller Machine) is helpful for money transaction. ATM is activated by placing the card, then entering the pin number of the particular card. But this system is not safe to use because anybody can access the system if they have the card and pin number like we share our card and pin number to our friends who may miss use it. This is the main disadvantage of existing system. Traditional ATM systems authenticate the method has some defects. Using ATM card and password cannot verify the client's identity exactly.</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identifies a model for the modification of existing ATM systems to economically incorporate fingerprint scanning; and, outlines the advantages of using such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Iris scanning </a:t>
            </a:r>
            <a:r>
              <a:rPr lang="en-IN" sz="2000" dirty="0" smtClean="0">
                <a:latin typeface="Times New Roman" pitchFamily="18" charset="0"/>
                <a:cs typeface="Times New Roman" pitchFamily="18" charset="0"/>
              </a:rPr>
              <a:t>is eye related biometric systems, Iris scans analyze the features that exist in the </a:t>
            </a:r>
            <a:r>
              <a:rPr lang="en-IN" sz="2000" dirty="0" err="1" smtClean="0">
                <a:latin typeface="Times New Roman" pitchFamily="18" charset="0"/>
                <a:cs typeface="Times New Roman" pitchFamily="18" charset="0"/>
              </a:rPr>
              <a:t>colored</a:t>
            </a:r>
            <a:r>
              <a:rPr lang="en-IN" sz="2000" dirty="0" smtClean="0">
                <a:latin typeface="Times New Roman" pitchFamily="18" charset="0"/>
                <a:cs typeface="Times New Roman" pitchFamily="18" charset="0"/>
              </a:rPr>
              <a:t> tissue surrounding the pupil of an eye, it is utilized a conventional camera element and requires no intimate contract between user and reader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very important for a fingerprint recognition system to estimate the quality and validity of the captured fingerprint images.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approaches for this estimation are either to use of local features of the image or to use of global features of the image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technology is evolving quickly and there are several emerging approaches, such as 3D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that may overcome current problems with the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Eyeglasses and contact lenses present no problems to the quality of the image and the iris-scan systems test for a live eye by checking for the normal continuous fluctuation in pupil size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algorithm is a series of directives that tell a biometric system how to interpret a specific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Edges characterize boundaries and are therefore a problem of fundamental importance in image processing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problems may affect subsequent feature extraction and iris matching process.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new fingerprint recognition scheme based on a set of assembled invariant moment (geometric moment and Zernike moment) features to ensure the secure communications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chip architecture that integrates a fingerprint sensor and an identifier in a single chip is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To implement the proposed security for ATM terminals with the use of fingerprint recognition, we use the different hardware and software platforms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purpose of enhancing curved structures in noisy images, curved GFs that locally adapt their shape to the direction of flow can also be used.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When compared to other technology systems this was found as very efficient.</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compared with other biometrics systems using fingerprint/palm print and iris, face recognition has distinct advantages because of its non-contact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Algorithms </a:t>
            </a:r>
            <a:r>
              <a:rPr lang="en-IN" sz="2000" dirty="0" smtClean="0">
                <a:latin typeface="Times New Roman" pitchFamily="18" charset="0"/>
                <a:cs typeface="Times New Roman" pitchFamily="18" charset="0"/>
              </a:rPr>
              <a:t>have a number of steps and are used by the biometric system to determine if a biometric sample and record is a match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Applications due to information protection issues, it is believed that the technology will find its way to be widely used in many different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used to prevent replay attacks lifted from video-signals, for instance by connecting a video recorder to the frame-grabber.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447800"/>
            <a:ext cx="6857999" cy="49530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biometric recognition technique makes the ATM system more secure. The biometric recognition algorithm has been developed for facial scan as well as for finger print scan with the help of unique identification code. This system will replace the current ATM card system and will definitely make the ATM system more flexible, secured and reliable. As facial recognition technique is non intrusive and it also cost effective it helps to reduce overall cost of the project. The finger print scan provides very high accuracy to the system. It is one of the developed biometrics. It is easy to use so it will simplify the system at greatest extent. Biometric algorithm standardizes the system.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International Journal of Emerging Technology and Advanced Engineering Website: www.ijetae.com (ISSN 2250-2459, ISO 9001:2008 Certified Journal, Volume 4, Issue 2, February 2014). “ARM7 Based Smart ATM Access &amp; Security System Using Fingerprint Recognition &amp; GSM Technology” By </a:t>
            </a:r>
            <a:r>
              <a:rPr lang="en-IN" sz="2000" dirty="0" err="1" smtClean="0">
                <a:latin typeface="Times New Roman" pitchFamily="18" charset="0"/>
                <a:cs typeface="Times New Roman" pitchFamily="18" charset="0"/>
              </a:rPr>
              <a:t>Khatmode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Ranjit</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Kulkarni</a:t>
            </a:r>
            <a:r>
              <a:rPr lang="en-IN" sz="2000" dirty="0" smtClean="0">
                <a:latin typeface="Times New Roman" pitchFamily="18" charset="0"/>
                <a:cs typeface="Times New Roman" pitchFamily="18" charset="0"/>
              </a:rPr>
              <a:t> Ramchandra2, </a:t>
            </a:r>
            <a:r>
              <a:rPr lang="en-IN" sz="2000" dirty="0" err="1" smtClean="0">
                <a:latin typeface="Times New Roman" pitchFamily="18" charset="0"/>
                <a:cs typeface="Times New Roman" pitchFamily="18" charset="0"/>
              </a:rPr>
              <a:t>Ghodke</a:t>
            </a:r>
            <a:r>
              <a:rPr lang="en-IN" sz="2000" dirty="0" smtClean="0">
                <a:latin typeface="Times New Roman" pitchFamily="18" charset="0"/>
                <a:cs typeface="Times New Roman" pitchFamily="18" charset="0"/>
              </a:rPr>
              <a:t> Bharat, Prof. P. P. </a:t>
            </a:r>
            <a:r>
              <a:rPr lang="en-IN" sz="2000" dirty="0" err="1" smtClean="0">
                <a:latin typeface="Times New Roman" pitchFamily="18" charset="0"/>
                <a:cs typeface="Times New Roman" pitchFamily="18" charset="0"/>
              </a:rPr>
              <a:t>Chitte</a:t>
            </a:r>
            <a:r>
              <a:rPr lang="en-IN" sz="2000" dirty="0" smtClean="0">
                <a:latin typeface="Times New Roman" pitchFamily="18" charset="0"/>
                <a:cs typeface="Times New Roman" pitchFamily="18" charset="0"/>
              </a:rPr>
              <a:t>, Prof. </a:t>
            </a:r>
            <a:r>
              <a:rPr lang="en-IN" sz="2000" dirty="0" err="1" smtClean="0">
                <a:latin typeface="Times New Roman" pitchFamily="18" charset="0"/>
                <a:cs typeface="Times New Roman" pitchFamily="18" charset="0"/>
              </a:rPr>
              <a:t>Anap</a:t>
            </a:r>
            <a:r>
              <a:rPr lang="en-IN" sz="2000" dirty="0" smtClean="0">
                <a:latin typeface="Times New Roman" pitchFamily="18" charset="0"/>
                <a:cs typeface="Times New Roman" pitchFamily="18" charset="0"/>
              </a:rPr>
              <a:t> 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Volume 3, No. 11, November 2012 Journal of Global Research in Computer Science (ISSN 2229-371X) “High Protection Human Iris Authentication In New </a:t>
            </a:r>
            <a:r>
              <a:rPr lang="en-IN" sz="2000" dirty="0" err="1" smtClean="0">
                <a:latin typeface="Times New Roman" pitchFamily="18" charset="0"/>
                <a:cs typeface="Times New Roman" pitchFamily="18" charset="0"/>
              </a:rPr>
              <a:t>Atm</a:t>
            </a:r>
            <a:r>
              <a:rPr lang="en-IN" sz="2000" dirty="0" smtClean="0">
                <a:latin typeface="Times New Roman" pitchFamily="18" charset="0"/>
                <a:cs typeface="Times New Roman" pitchFamily="18" charset="0"/>
              </a:rPr>
              <a:t> Terminal Design Using Biometrics Mechanism” By Mr .C </a:t>
            </a:r>
            <a:r>
              <a:rPr lang="en-IN" sz="2000" dirty="0" err="1" smtClean="0">
                <a:latin typeface="Times New Roman" pitchFamily="18" charset="0"/>
                <a:cs typeface="Times New Roman" pitchFamily="18" charset="0"/>
              </a:rPr>
              <a:t>Raghavendra</a:t>
            </a:r>
            <a:r>
              <a:rPr lang="en-IN" sz="2000" dirty="0" smtClean="0">
                <a:latin typeface="Times New Roman" pitchFamily="18" charset="0"/>
                <a:cs typeface="Times New Roman" pitchFamily="18" charset="0"/>
              </a:rPr>
              <a:t>, Dr. S. </a:t>
            </a:r>
            <a:r>
              <a:rPr lang="en-IN" sz="2000" dirty="0" err="1" smtClean="0">
                <a:latin typeface="Times New Roman" pitchFamily="18" charset="0"/>
                <a:cs typeface="Times New Roman" pitchFamily="18" charset="0"/>
              </a:rPr>
              <a:t>Sivasubramanian</a:t>
            </a:r>
            <a:r>
              <a:rPr lang="en-IN" sz="2000" dirty="0" smtClean="0">
                <a:latin typeface="Times New Roman" pitchFamily="18" charset="0"/>
                <a:cs typeface="Times New Roman" pitchFamily="18" charset="0"/>
              </a:rPr>
              <a:t>, Dr. A M </a:t>
            </a:r>
            <a:r>
              <a:rPr lang="en-IN" sz="2000" dirty="0" err="1" smtClean="0">
                <a:latin typeface="Times New Roman" pitchFamily="18" charset="0"/>
                <a:cs typeface="Times New Roman" pitchFamily="18" charset="0"/>
              </a:rPr>
              <a:t>Sameeullah</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[3] Volume 5, Issue 3, March 2015 ISSN: 2277 128X International Journal of Advanced Research in Computer Science and Software Engineering. “Facial Recognition Technology for Use in ATM Transactions” By </a:t>
            </a:r>
            <a:r>
              <a:rPr lang="en-IN" sz="1900" dirty="0" err="1" smtClean="0">
                <a:latin typeface="Times New Roman" pitchFamily="18" charset="0"/>
                <a:cs typeface="Times New Roman" pitchFamily="18" charset="0"/>
              </a:rPr>
              <a:t>V.Meena</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Mphil</a:t>
            </a:r>
            <a:r>
              <a:rPr lang="en-IN" sz="1900" dirty="0" smtClean="0">
                <a:latin typeface="Times New Roman" pitchFamily="18" charset="0"/>
                <a:cs typeface="Times New Roman" pitchFamily="18" charset="0"/>
              </a:rPr>
              <a:t>.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4] Volume 2, Issue 6, June2012 ISSN 22777 128X. International Journal Of Advanced Research In Computer Science And Software Engineering. “Increasing The Accuracy Of An Existing Fingerprint Recognition System Using Adaptive Technique” By </a:t>
            </a:r>
            <a:r>
              <a:rPr lang="en-IN" sz="1900" dirty="0" err="1" smtClean="0">
                <a:latin typeface="Times New Roman" pitchFamily="18" charset="0"/>
                <a:cs typeface="Times New Roman" pitchFamily="18" charset="0"/>
              </a:rPr>
              <a:t>Sonam</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Shukla</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Pradeep</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Mishra</a:t>
            </a:r>
            <a:r>
              <a:rPr lang="en-IN" sz="1900" dirty="0" smtClean="0">
                <a:latin typeface="Times New Roman" pitchFamily="18" charset="0"/>
                <a:cs typeface="Times New Roman" pitchFamily="18" charset="0"/>
              </a:rPr>
              <a:t>.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5] 2012 International Conference on Information and Knowledge Management (ICIKM 2012) IPCSIT vol.45 (2012) © (2012) IACSIT Press, Singapore. “Face Recognition Application for Automatic Teller Machines (ATM) “ By </a:t>
            </a:r>
            <a:r>
              <a:rPr lang="en-IN" sz="1900" dirty="0" err="1" smtClean="0">
                <a:latin typeface="Times New Roman" pitchFamily="18" charset="0"/>
                <a:cs typeface="Times New Roman" pitchFamily="18" charset="0"/>
              </a:rPr>
              <a:t>Hossein</a:t>
            </a:r>
            <a:r>
              <a:rPr lang="en-IN" sz="1900" dirty="0" smtClean="0">
                <a:latin typeface="Times New Roman" pitchFamily="18" charset="0"/>
                <a:cs typeface="Times New Roman" pitchFamily="18" charset="0"/>
              </a:rPr>
              <a:t> Reza </a:t>
            </a:r>
            <a:r>
              <a:rPr lang="en-IN" sz="1900" dirty="0" err="1" smtClean="0">
                <a:latin typeface="Times New Roman" pitchFamily="18" charset="0"/>
                <a:cs typeface="Times New Roman" pitchFamily="18" charset="0"/>
              </a:rPr>
              <a:t>Babaei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Ofentse</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Molalapata</a:t>
            </a:r>
            <a:r>
              <a:rPr lang="en-IN" sz="1900" dirty="0" smtClean="0">
                <a:latin typeface="Times New Roman" pitchFamily="18" charset="0"/>
                <a:cs typeface="Times New Roman" pitchFamily="18" charset="0"/>
              </a:rPr>
              <a:t> and Abdul-Hay Akbar </a:t>
            </a:r>
            <a:r>
              <a:rPr lang="en-IN" sz="1900" dirty="0" err="1" smtClean="0">
                <a:latin typeface="Times New Roman" pitchFamily="18" charset="0"/>
                <a:cs typeface="Times New Roman" pitchFamily="18" charset="0"/>
              </a:rPr>
              <a:t>Pandor</a:t>
            </a:r>
            <a:r>
              <a:rPr lang="en-IN" sz="1900" dirty="0" smtClean="0">
                <a:latin typeface="Times New Roman" pitchFamily="18" charset="0"/>
                <a:cs typeface="Times New Roman" pitchFamily="18" charset="0"/>
              </a:rPr>
              <a:t>. </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1124</Words>
  <Application>Microsoft Office PowerPoint</Application>
  <PresentationFormat>On-screen Show (4:3)</PresentationFormat>
  <Paragraphs>48</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Biometric Recognition Technique for ATM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2021-11-30T12:15:20Z</dcterms:modified>
</cp:coreProperties>
</file>