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Security Management Access Control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deals with Access control constrains what a user can do directly, as well as what programs executing on behalf of the users are allowed to do. In this way access control seeks to prevent activity that could lead to a breach of security. This article explains access control and its relationship to other security services such as authentication, auditing. And administration. It then reviews the access matrix model, and follows with a discussion of access control policies characterize and describe what should be protected and how.</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provide a taxonomy of various existing schemes based on the defining scope of an identity and discuss the benefits and Umitations of each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process that is initiated by an existing process can be forced to inherit the authenticated identity of the parent user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Access control is decided over an existing security context and a controlled resource.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approach can be implemented to leverage existing system or </a:t>
            </a:r>
            <a:r>
              <a:rPr lang="en-IN" sz="2000" dirty="0" smtClean="0">
                <a:latin typeface="Times New Roman" pitchFamily="18" charset="0"/>
                <a:cs typeface="Times New Roman" pitchFamily="18" charset="0"/>
              </a:rPr>
              <a:t>network wide </a:t>
            </a:r>
            <a:r>
              <a:rPr lang="en-IN" sz="2000" dirty="0" smtClean="0">
                <a:latin typeface="Times New Roman" pitchFamily="18" charset="0"/>
                <a:cs typeface="Times New Roman" pitchFamily="18" charset="0"/>
              </a:rPr>
              <a:t>access-control mechanisms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ushering of the Web computing era is increasingly accepted due in large part to the fact that it builds on existing computing infrastructures.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Security is the most important issue in the information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Responding </a:t>
            </a:r>
            <a:r>
              <a:rPr lang="en-IN" sz="2000" dirty="0" smtClean="0">
                <a:latin typeface="Times New Roman" pitchFamily="18" charset="0"/>
                <a:cs typeface="Times New Roman" pitchFamily="18" charset="0"/>
              </a:rPr>
              <a:t>to the problem of a large number of definitions of access rights of the large number of objects and subjects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Mandatory Access Control (MAC) policies are known to be defined to prevent the Trojan Horse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control program typically executes in supervisor state while user programs always execute in the problem-program state.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public-key establishment problem relates to trust in the binding that exists between a subject and a public key.</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specifies what data is to be exchanged, the protection mechanisms to be used for the exchange, and any policies that govern the automatic propagation of those attributes for synchronization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The simplistic information model of PGP certificates is intended for the main purpose of securing email exchanges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attribute identifies an identity that can be used by the AC holder for charging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can serve many purposes from the basic functions of keeping track of the display mode that a user selects (e.g., graphic frames or text only) to representing the current state of a shopping cart for a Web store buyer.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widely used not only in abstract definition of the security requirements for the system, hut also in system design and implementation the purpose of access control is to limit the actions or operations that a legitimate user of a computer system can perform.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Protecting computing resources from extreme degradation of performance or from deliberate denial of service takes priority over the enforcement of any access-control policy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complexity of a federation formed by a hybrid configuration may directly affect the performance of constructing a trust path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multiple registries are used, consistency and synchronization of identity attributes became a necessity.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676400"/>
            <a:ext cx="6477000" cy="4419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Access control models such as Access Control Matrix , Discretionary Access Control Model , Mandatory Access Control Model and other models , in this way access control seeks to prevent activity that could lead to a breach of security. and we discussed of access control policies characterize and describe what should be protected.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Ladislav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Hudec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Bezpečnosť</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počítačových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systémov</a:t>
            </a:r>
            <a:r>
              <a:rPr lang="en-IN" sz="1800" dirty="0" smtClean="0">
                <a:latin typeface="Times New Roman" pitchFamily="18" charset="0"/>
                <a:cs typeface="Times New Roman" pitchFamily="18" charset="0"/>
              </a:rPr>
              <a:t>: http://www2.fiit.stuba.sk/~lhudec/CS/CS.htm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Butler W. Lampson. Protection. In Proceedings of the 5th Princeton Symposium on Information Sciences and Systems, pages 437–443, Princeton University, March 1971.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G. Scott Graham and Peter J. Denning. Protection–Principles and Practice. In Proceedings of the Spring Joint Computer Conference, pages 417–429, May 1972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Virginia </a:t>
            </a:r>
            <a:r>
              <a:rPr lang="en-IN" sz="1800" dirty="0" err="1" smtClean="0">
                <a:latin typeface="Times New Roman" pitchFamily="18" charset="0"/>
                <a:cs typeface="Times New Roman" pitchFamily="18" charset="0"/>
              </a:rPr>
              <a:t>Nunes</a:t>
            </a:r>
            <a:r>
              <a:rPr lang="en-IN" sz="1800" dirty="0" smtClean="0">
                <a:latin typeface="Times New Roman" pitchFamily="18" charset="0"/>
                <a:cs typeface="Times New Roman" pitchFamily="18" charset="0"/>
              </a:rPr>
              <a:t> Leal </a:t>
            </a:r>
            <a:r>
              <a:rPr lang="en-IN" sz="1800" dirty="0" err="1" smtClean="0">
                <a:latin typeface="Times New Roman" pitchFamily="18" charset="0"/>
                <a:cs typeface="Times New Roman" pitchFamily="18" charset="0"/>
              </a:rPr>
              <a:t>Franqueira</a:t>
            </a:r>
            <a:r>
              <a:rPr lang="en-IN" sz="1800" dirty="0" smtClean="0">
                <a:latin typeface="Times New Roman" pitchFamily="18" charset="0"/>
                <a:cs typeface="Times New Roman" pitchFamily="18" charset="0"/>
              </a:rPr>
              <a:t> . Access Control from an Intrusion Detection Perspective1 , Centre for </a:t>
            </a:r>
            <a:r>
              <a:rPr lang="en-IN" sz="1800" dirty="0" err="1" smtClean="0">
                <a:latin typeface="Times New Roman" pitchFamily="18" charset="0"/>
                <a:cs typeface="Times New Roman" pitchFamily="18" charset="0"/>
              </a:rPr>
              <a:t>Telematics</a:t>
            </a:r>
            <a:r>
              <a:rPr lang="en-IN" sz="1800" dirty="0" smtClean="0">
                <a:latin typeface="Times New Roman" pitchFamily="18" charset="0"/>
                <a:cs typeface="Times New Roman" pitchFamily="18" charset="0"/>
              </a:rPr>
              <a:t> and Information Technology, University of </a:t>
            </a:r>
            <a:r>
              <a:rPr lang="en-IN" sz="1800" dirty="0" err="1" smtClean="0">
                <a:latin typeface="Times New Roman" pitchFamily="18" charset="0"/>
                <a:cs typeface="Times New Roman" pitchFamily="18" charset="0"/>
              </a:rPr>
              <a:t>Twente</a:t>
            </a:r>
            <a:r>
              <a:rPr lang="en-IN" sz="1800" dirty="0" smtClean="0">
                <a:latin typeface="Times New Roman" pitchFamily="18" charset="0"/>
                <a:cs typeface="Times New Roman" pitchFamily="18" charset="0"/>
              </a:rPr>
              <a:t> , February 2006 http://doc.utwente.nl/65612/1/AccessReport.pdf </a:t>
            </a:r>
            <a:endParaRPr lang="en-IN"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[5] Harvey </a:t>
            </a:r>
            <a:r>
              <a:rPr lang="en-IN" sz="1800" dirty="0" err="1" smtClean="0">
                <a:latin typeface="Times New Roman" pitchFamily="18" charset="0"/>
                <a:cs typeface="Times New Roman" pitchFamily="18" charset="0"/>
              </a:rPr>
              <a:t>Mudd</a:t>
            </a:r>
            <a:r>
              <a:rPr lang="en-IN" sz="1800" dirty="0" smtClean="0">
                <a:latin typeface="Times New Roman" pitchFamily="18" charset="0"/>
                <a:cs typeface="Times New Roman" pitchFamily="18" charset="0"/>
              </a:rPr>
              <a:t> College and Ryan </a:t>
            </a:r>
            <a:r>
              <a:rPr lang="en-IN" sz="1800" dirty="0" err="1" smtClean="0">
                <a:latin typeface="Times New Roman" pitchFamily="18" charset="0"/>
                <a:cs typeface="Times New Roman" pitchFamily="18" charset="0"/>
              </a:rPr>
              <a:t>Ausanka-Crues</a:t>
            </a:r>
            <a:r>
              <a:rPr lang="en-IN" sz="1800" dirty="0" smtClean="0">
                <a:latin typeface="Times New Roman" pitchFamily="18" charset="0"/>
                <a:cs typeface="Times New Roman" pitchFamily="18" charset="0"/>
              </a:rPr>
              <a:t> in Methods for Access Control: Advances and </a:t>
            </a:r>
            <a:r>
              <a:rPr lang="en-IN" sz="1800" dirty="0" smtClean="0">
                <a:latin typeface="Times New Roman" pitchFamily="18" charset="0"/>
                <a:cs typeface="Times New Roman" pitchFamily="18" charset="0"/>
              </a:rPr>
              <a:t>Limitations.</a:t>
            </a:r>
            <a:endParaRPr lang="en-US"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David E. Bell and Leonard J. </a:t>
            </a:r>
            <a:r>
              <a:rPr lang="en-IN" sz="1800" dirty="0" err="1" smtClean="0">
                <a:latin typeface="Times New Roman" pitchFamily="18" charset="0"/>
                <a:cs typeface="Times New Roman" pitchFamily="18" charset="0"/>
              </a:rPr>
              <a:t>LaPadula</a:t>
            </a:r>
            <a:r>
              <a:rPr lang="en-IN" sz="1800" dirty="0" smtClean="0">
                <a:latin typeface="Times New Roman" pitchFamily="18" charset="0"/>
                <a:cs typeface="Times New Roman" pitchFamily="18" charset="0"/>
              </a:rPr>
              <a:t>. Secure Computer System: Unified Exposition and </a:t>
            </a:r>
            <a:r>
              <a:rPr lang="en-IN" sz="1800" dirty="0" err="1" smtClean="0">
                <a:latin typeface="Times New Roman" pitchFamily="18" charset="0"/>
                <a:cs typeface="Times New Roman" pitchFamily="18" charset="0"/>
              </a:rPr>
              <a:t>Multics</a:t>
            </a:r>
            <a:r>
              <a:rPr lang="en-IN" sz="1800" dirty="0" smtClean="0">
                <a:latin typeface="Times New Roman" pitchFamily="18" charset="0"/>
                <a:cs typeface="Times New Roman" pitchFamily="18" charset="0"/>
              </a:rPr>
              <a:t> Interpretation. Technical report, The MITRE Corporation, March 1976. http://csrc.nist.gov/publications/history/bell76.pdf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Ravi S. </a:t>
            </a:r>
            <a:r>
              <a:rPr lang="en-IN" sz="1800" dirty="0" err="1" smtClean="0">
                <a:latin typeface="Times New Roman" pitchFamily="18" charset="0"/>
                <a:cs typeface="Times New Roman" pitchFamily="18" charset="0"/>
              </a:rPr>
              <a:t>Sandhu</a:t>
            </a:r>
            <a:r>
              <a:rPr lang="en-IN" sz="1800" dirty="0" smtClean="0">
                <a:latin typeface="Times New Roman" pitchFamily="18" charset="0"/>
                <a:cs typeface="Times New Roman" pitchFamily="18" charset="0"/>
              </a:rPr>
              <a:t> Edward J. </a:t>
            </a:r>
            <a:r>
              <a:rPr lang="en-IN" sz="1800" dirty="0" err="1" smtClean="0">
                <a:latin typeface="Times New Roman" pitchFamily="18" charset="0"/>
                <a:cs typeface="Times New Roman" pitchFamily="18" charset="0"/>
              </a:rPr>
              <a:t>Coynek</a:t>
            </a:r>
            <a:r>
              <a:rPr lang="en-IN" sz="1800" dirty="0" smtClean="0">
                <a:latin typeface="Times New Roman" pitchFamily="18" charset="0"/>
                <a:cs typeface="Times New Roman" pitchFamily="18" charset="0"/>
              </a:rPr>
              <a:t> , Hal L. </a:t>
            </a:r>
            <a:r>
              <a:rPr lang="en-IN" sz="1800" dirty="0" err="1" smtClean="0">
                <a:latin typeface="Times New Roman" pitchFamily="18" charset="0"/>
                <a:cs typeface="Times New Roman" pitchFamily="18" charset="0"/>
              </a:rPr>
              <a:t>Feinsteink</a:t>
            </a:r>
            <a:r>
              <a:rPr lang="en-IN" sz="1800" dirty="0" smtClean="0">
                <a:latin typeface="Times New Roman" pitchFamily="18" charset="0"/>
                <a:cs typeface="Times New Roman" pitchFamily="18" charset="0"/>
              </a:rPr>
              <a:t> and Charles E. </a:t>
            </a:r>
            <a:r>
              <a:rPr lang="en-IN" sz="1800" dirty="0" err="1" smtClean="0">
                <a:latin typeface="Times New Roman" pitchFamily="18" charset="0"/>
                <a:cs typeface="Times New Roman" pitchFamily="18" charset="0"/>
              </a:rPr>
              <a:t>Youmank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LatticeRole</a:t>
            </a:r>
            <a:r>
              <a:rPr lang="en-IN" sz="1800" dirty="0" smtClean="0">
                <a:latin typeface="Times New Roman" pitchFamily="18" charset="0"/>
                <a:cs typeface="Times New Roman" pitchFamily="18" charset="0"/>
              </a:rPr>
              <a:t>-Based Access Control Models , October 26, 1995 http://csrc.nist.gov/rbac/sandhu96.pdf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Biba</a:t>
            </a:r>
            <a:r>
              <a:rPr lang="en-IN" sz="1800" dirty="0" smtClean="0">
                <a:latin typeface="Times New Roman" pitchFamily="18" charset="0"/>
                <a:cs typeface="Times New Roman" pitchFamily="18" charset="0"/>
              </a:rPr>
              <a:t> integrity model : http://cs.brown.edu/cgc/net.secbook/se01/handout s/Ch09-Models.pdf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Frank </a:t>
            </a:r>
            <a:r>
              <a:rPr lang="en-IN" sz="1800" dirty="0" err="1" smtClean="0">
                <a:latin typeface="Times New Roman" pitchFamily="18" charset="0"/>
                <a:cs typeface="Times New Roman" pitchFamily="18" charset="0"/>
              </a:rPr>
              <a:t>Stajano</a:t>
            </a:r>
            <a:r>
              <a:rPr lang="en-IN" sz="1800" dirty="0" smtClean="0">
                <a:latin typeface="Times New Roman" pitchFamily="18" charset="0"/>
                <a:cs typeface="Times New Roman" pitchFamily="18" charset="0"/>
              </a:rPr>
              <a:t> , </a:t>
            </a:r>
            <a:r>
              <a:rPr lang="en-IN" sz="1800" dirty="0" err="1" smtClean="0">
                <a:latin typeface="Times New Roman" pitchFamily="18" charset="0"/>
                <a:cs typeface="Times New Roman" pitchFamily="18" charset="0"/>
              </a:rPr>
              <a:t>Jong-Hyeon</a:t>
            </a:r>
            <a:r>
              <a:rPr lang="en-IN" sz="1800" dirty="0" smtClean="0">
                <a:latin typeface="Times New Roman" pitchFamily="18" charset="0"/>
                <a:cs typeface="Times New Roman" pitchFamily="18" charset="0"/>
              </a:rPr>
              <a:t> Lee , Ross Anderson. Security Policies http://www.cl.cam.ac.uk/~rja14/Papers/securitypolicies.pdf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842</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Security Management Access Control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2021-11-29T15:13:36Z</dcterms:modified>
</cp:coreProperties>
</file>