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GSM &amp; PIR Based Advanced Antitheft Security System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Security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a too much important thing to be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concerned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day-to-day life. Everyone wants to be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secured as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much as possible. Knowing our home or shop 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secure provides us peace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mind. We know now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day’s theft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has become a major issue. In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we design an advanced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electronic security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by using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small PIR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IR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sensors built around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arduino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controller. PIR and IR sensors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sense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presence of intruder &amp;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Controller reads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signal from sensors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andif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intruder is detected it turns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buzzer&amp; the lights in the room as well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making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call to predefined number through a GSM modem.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At the same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time controller also turns on camera to capture the image of intruder.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Security and crime control concerns are the motivating factors for the deployment of video surveillance cameras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 are many methods of identification, but the most general is to store a unique serial number that identifies a human or object on a microchip that is attached to an antenna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Depending on the tag type, the energy is "harvested" by the tag's antenna and used to power up the internal circuitry of the tag.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tag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will then modulate the electromagnetic waves generated by the reader in order to transmit its data back to the reader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technique just uses the cameras to do surveillance. It needs a command and control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to monitor all the activities using cameras.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variety of security devices for deterring, detecting and identifying offenders or intruders can be found. However, very few provide a working relationship to a room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intrusion deterrent device which activates a water spraying system has been invented.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triggering mechanism for a tear-gas canister was introduced for the purpose of security and protection, but this idea did not have a working relationship to a room.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Security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devices to identify the bank robbers using the spray gun to discharge a scent which can be detected by the dog have a working relationship to a room.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762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proposed system, the home based smart surveillance system which evaluates the development of a very Low-cost security system using PIR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Pyroelectric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Infrared) sensors and video cameras built around the PIC(Peripheral Interface Controller) microcontroller.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time,the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 triggers an alarm detecting the presence of unauthorized person in a specific interval of time and simultaneously sends a message to the SMS through GSM Modem.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security system is activated, the CCTV camera is activated.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highly reactive approach has low computational requirement. Therefore it is well suited for home surveillance system.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 are several terminologies that are used extensively throughout this paper such as Global System for Mobile Communication (GSM), SMS, etc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Through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integration of information technologies with the home security, systems are able to communicate in an integrated manner which results in convenience, energy efficiency and safety benefit.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Home security system is adopted for reasons of ease, security and energy efficiency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distributed network intelligence will allow an intruder alarm system to react to multi-signalization intrusion situations in much more efficient ways, being also able to distinguish more accurately real security violation adverted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operations.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568450"/>
                <a:gridCol w="3676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Design of a Home Embedded Surveillance System with </a:t>
                      </a:r>
                      <a:r>
                        <a:rPr lang="en-US" sz="2000" dirty="0" err="1" smtClean="0">
                          <a:latin typeface="Times New Roman"/>
                          <a:ea typeface="Calibri"/>
                          <a:cs typeface="Latha"/>
                        </a:rPr>
                        <a:t>Pyro</a:t>
                      </a:r>
                      <a:r>
                        <a:rPr lang="en-US" sz="2000" dirty="0" smtClean="0">
                          <a:latin typeface="Times New Roman"/>
                          <a:ea typeface="Calibri"/>
                          <a:cs typeface="Latha"/>
                        </a:rPr>
                        <a:t> electric 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Infrared Sensor &amp;Ultra-Low Alert Power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Ms. Sneha Nahatkar, Prof. Avinash Gaur, Prof. Tareek M. Pattewar,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Security and safety is one of the most talked of topics in almost every facet like surveillance, industrial applications, offices, and in general, in smart environments.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Smart Surveillance System Using PIR Sensor Network and GSM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M. Sathishkumar, S.Rajini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In this time, the system triggers an alarm detecting the presence of person in a specific interval of time and simultaneously sends the how many persons are intruder via message to the SMS through GSM Modem.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75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Design and implementation of modular home security system with short messaging system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Santoso Budijono,Jeffri Andrianto, Muhammad Axis NovradinNoor,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Modular design of this Home Security System make expandable their capability by add more sensors on that system.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Intelligent Home security using GSM communication module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Abhinav Gupta,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This paper aims in developing a low-cost and intelligent security system using thermal heat, passive IR and proximity sensors.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447800"/>
            <a:ext cx="64008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Now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day’s peoples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makes use of CCTV cameras for security of their home or shop but it have disadvantages as it can't inform to owner about theft, also GSM based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electronics system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are there but in that we can't take the picture of theft. Hence to overcome this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disadvantage of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existing systems we are implementing this project. In this project we are implementing a GSM based advanced security system to avoid theft. This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system is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cost effective and can be used anywhere where security is necessary.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Ms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Sneha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Nahatkar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Prof.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Avinash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Gaur, Prof.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Tareek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Pattewar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“Design of a Home Embedded Surveillance System with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Pyroelectric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Infrared Sensor &amp;Ultra-Low Alert Power” International Journal of Advanced Research in Electronics and Communication Engineering (IJARECE) Volume 1, Issue 3, September 2012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M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Sathishkumar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S.Rajini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“Smart Surveillance System Using PIR Sensor Network and GSM” International Journal of Advanced Research in Computer Engineering &amp; Technology (IJARCET) Volume 4 Issue 1, January 2015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Santoso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Budijono,Jeffri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Andrianto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Muhammad Axis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NovradinNoor,“Design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implementation of modular home security system with short messaging system,” DOI: 10.1051/C _Owned by the authors, published by EDP Sciences, 2014,/00025 (2014)20168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epjconf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EPJ Web of Conferences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46800025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Abhinav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Gupta,”Intelligent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Home security using GSM communication module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” International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Journal of Innovation and Scientific Research ISSN 2351-8014 Vol. 13 No. 1 Jan. 2015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[5]Shawn Johnson, Eric Fry, “Embedded Home Security System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6]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Prakash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Kumar,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Pradeep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Kumar, “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Arduino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Based Wireless Intrusion Detection Using IR Sensor and GSM”, IJCSMC, Vol. 2, Issue. 5, May 2013, pg.417 –424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7]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Gudipudi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Sushma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Mary Joseph,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RuthTabitha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M.B.Prashanth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Yokesh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“Image Tracking Based Home Security Using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Arduino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Microcontroller,” International Journal of Innovative Research in Computer and Communication Engineering An ISO 3297: 2007 Certified Organization Vol.3, Special Issue 8, October 2015.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8]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Sarvesh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Suhas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Kapre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Saurabh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Sahebrao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Salunkhe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Rohan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Manoj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Thakkar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Akshay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Prakash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Pawar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Omkar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Ashok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Malusare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“Advanced Security Guard with PIR Sensor for Commercial and Residential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use,”international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journal for advance research in engineering and technology Volume 2, Issue XI, Nov 2014 ISSN 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2320-6802</a:t>
            </a: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9]www.arduino.cc</a:t>
            </a: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1282</TotalTime>
  <Words>1233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GSM &amp; PIR Based Advanced Antitheft Security System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568</cp:revision>
  <dcterms:created xsi:type="dcterms:W3CDTF">2006-08-16T00:00:00Z</dcterms:created>
  <dcterms:modified xsi:type="dcterms:W3CDTF">2021-11-27T12:15:20Z</dcterms:modified>
</cp:coreProperties>
</file>