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Environmental Condition Monitoring System for the Industries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6096000"/>
          </a:xfrm>
        </p:spPr>
        <p:txBody>
          <a:bodyPr>
            <a:noAutofit/>
          </a:bodyPr>
          <a:lstStyle/>
          <a:p>
            <a:pPr algn="just">
              <a:buNone/>
            </a:pPr>
            <a:r>
              <a:rPr lang="en-IN" sz="2000" dirty="0" smtClean="0">
                <a:latin typeface="Times New Roman" pitchFamily="18" charset="0"/>
                <a:cs typeface="Times New Roman" pitchFamily="18" charset="0"/>
              </a:rPr>
              <a:t>    One </a:t>
            </a:r>
            <a:r>
              <a:rPr lang="en-IN" sz="2000" dirty="0" smtClean="0">
                <a:latin typeface="Times New Roman" pitchFamily="18" charset="0"/>
                <a:cs typeface="Times New Roman" pitchFamily="18" charset="0"/>
              </a:rPr>
              <a:t>of the alarming threats to mankind and other living organisms is environmental pollution. Worldwide, textile industry is one of the main air and water pollutants. Its environmental effect is critical because it consumes considerable water for processing and discharges major polluted water. If the quality of those discharged water exceeds the prescribed limit set by the authorities, it will cause serious threat to the living organism. This demands the suitable monitoring system even from a remote location. Innovation in technology could serve as the best solution to the above problem. The chemical properties are measured of the textile effluent and an announcement will be made for proactive measures if it exceeds the prescribed limit. The quality parameters of the effluent are continually monitored and information recorded in the cloud by means of different sensors. The parameters such as pH, and dissolved oxygen of the effluent can be measured and surrounding air quality also measured. The information stored can be tracked by the competent authority via the Web page. The threshold value for the cloud information is automated to make an automatic comparison with the detection system and send an alert to the authorities involved.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exist extensive activities causing pollution in industrial manufacturing </a:t>
            </a:r>
            <a:r>
              <a:rPr lang="en-IN" sz="2000" dirty="0" smtClean="0">
                <a:latin typeface="Times New Roman" pitchFamily="18" charset="0"/>
                <a:cs typeface="Times New Roman" pitchFamily="18" charset="0"/>
              </a:rPr>
              <a:t>factory.</a:t>
            </a:r>
          </a:p>
          <a:p>
            <a:pPr algn="just">
              <a:lnSpc>
                <a:spcPct val="150000"/>
              </a:lnSpc>
            </a:pPr>
            <a:r>
              <a:rPr lang="en-IN" sz="2000" dirty="0" smtClean="0">
                <a:latin typeface="Times New Roman" pitchFamily="18" charset="0"/>
                <a:cs typeface="Times New Roman" pitchFamily="18" charset="0"/>
              </a:rPr>
              <a:t>RFID is a promising technology which has existed for years in the construction industry and has the potential to become ubiquitous in the coming years for a variety of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Due to the BIM database structure that enables this querying which can be done for an entire building simply that doesn`t exist with traditional 3D CAD </a:t>
            </a:r>
            <a:r>
              <a:rPr lang="en-IN" sz="2000" dirty="0" err="1" smtClean="0">
                <a:latin typeface="Times New Roman" pitchFamily="18" charset="0"/>
                <a:cs typeface="Times New Roman" pitchFamily="18" charset="0"/>
              </a:rPr>
              <a:t>softwares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more research needs to be conducted in order to make system interoperable with existing sensor systems by reducing its cost of deployment and simplifying the system user interfaces.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focus has been on controlling emerging problems of dangerous air pollutants, which are mainly exposed in our homes or workplaces where most of our lives is spent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big issue occurs when these products are discharged straight into water bodies, which pollute water.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water pollution does not only affect people and households but also impacts aquatic </a:t>
            </a:r>
            <a:r>
              <a:rPr lang="en-IN" sz="2000" dirty="0" smtClean="0">
                <a:latin typeface="Times New Roman" pitchFamily="18" charset="0"/>
                <a:cs typeface="Times New Roman" pitchFamily="18" charset="0"/>
              </a:rPr>
              <a:t>animals.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environmental impact of textile effluents is evaluated by many researchers and scientists.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researchers and scientists are analyzed the impact of textile effluent to the 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framework does not accommodate user centric approach of visualization, since every user (building occupant, facility manager or owner) has role specific requirements for deploying sensor network, which needs to be explored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detect environmental hazards in buildings, there are various potential technologies that can be used for monitoring purpose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RFID tags when attached to objects give unique e-coding for counting and identification </a:t>
            </a:r>
            <a:r>
              <a:rPr lang="en-IN" sz="2000" dirty="0" smtClean="0">
                <a:latin typeface="Times New Roman" pitchFamily="18" charset="0"/>
                <a:cs typeface="Times New Roman" pitchFamily="18" charset="0"/>
              </a:rPr>
              <a:t>purposes.</a:t>
            </a:r>
          </a:p>
          <a:p>
            <a:pPr algn="just">
              <a:lnSpc>
                <a:spcPct val="150000"/>
              </a:lnSpc>
            </a:pPr>
            <a:r>
              <a:rPr lang="en-IN" sz="2000" dirty="0" smtClean="0">
                <a:latin typeface="Times New Roman" pitchFamily="18" charset="0"/>
                <a:cs typeface="Times New Roman" pitchFamily="18" charset="0"/>
              </a:rPr>
              <a:t>The developed prototype system uses BIM for visualization purpose and </a:t>
            </a:r>
            <a:r>
              <a:rPr lang="en-IN" sz="2000" dirty="0" err="1" smtClean="0">
                <a:latin typeface="Times New Roman" pitchFamily="18" charset="0"/>
                <a:cs typeface="Times New Roman" pitchFamily="18" charset="0"/>
              </a:rPr>
              <a:t>TelosB</a:t>
            </a:r>
            <a:r>
              <a:rPr lang="en-IN" sz="2000" dirty="0" smtClean="0">
                <a:latin typeface="Times New Roman" pitchFamily="18" charset="0"/>
                <a:cs typeface="Times New Roman" pitchFamily="18" charset="0"/>
              </a:rPr>
              <a:t> motes for sensor data </a:t>
            </a:r>
            <a:r>
              <a:rPr lang="en-IN" sz="2000" dirty="0" smtClean="0">
                <a:latin typeface="Times New Roman" pitchFamily="18" charset="0"/>
                <a:cs typeface="Times New Roman" pitchFamily="18" charset="0"/>
              </a:rPr>
              <a:t>acquisition.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nature of the pollution control requirements and the efficiency of pollution controls are assessed by water quality and air quality surveillance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various protocols and rules for efficient effluent disposal have been drawn up by the Government, there always are violations for the business interests of the </a:t>
            </a:r>
            <a:r>
              <a:rPr lang="en-IN" sz="2000" dirty="0" smtClean="0">
                <a:latin typeface="Times New Roman" pitchFamily="18" charset="0"/>
                <a:cs typeface="Times New Roman" pitchFamily="18" charset="0"/>
              </a:rPr>
              <a:t>sector.</a:t>
            </a:r>
          </a:p>
          <a:p>
            <a:pPr algn="just">
              <a:lnSpc>
                <a:spcPct val="150000"/>
              </a:lnSpc>
            </a:pPr>
            <a:r>
              <a:rPr lang="en-IN" sz="2000" dirty="0" smtClean="0">
                <a:latin typeface="Times New Roman" pitchFamily="18" charset="0"/>
                <a:cs typeface="Times New Roman" pitchFamily="18" charset="0"/>
              </a:rPr>
              <a:t>Each time the production method differs based on the customer’s need, the waste produced varies based on the type of chemicals and raw materials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textile industry used natural dyes that did not damage living humans and the environment, but have disappeared these days, when science and technology lagged </a:t>
            </a:r>
            <a:r>
              <a:rPr lang="en-IN" sz="2000" dirty="0" smtClean="0">
                <a:latin typeface="Times New Roman" pitchFamily="18" charset="0"/>
                <a:cs typeface="Times New Roman" pitchFamily="18" charset="0"/>
              </a:rPr>
              <a:t>behind.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600200"/>
            <a:ext cx="6858000"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Each </a:t>
            </a:r>
            <a:r>
              <a:rPr lang="en-IN" sz="2000" dirty="0" smtClean="0">
                <a:latin typeface="Times New Roman" pitchFamily="18" charset="0"/>
                <a:cs typeface="Times New Roman" pitchFamily="18" charset="0"/>
              </a:rPr>
              <a:t>organization should regularly monitor effluents and documents related to the environmental safety regulations in order to protect the environment. The system is developed which can remotely monitor the release by the textile processing industry of toxic gases and water effluent. The level of pollution is emitted by industry is monitored using </a:t>
            </a:r>
            <a:r>
              <a:rPr lang="en-IN" sz="2000" dirty="0" err="1" smtClean="0">
                <a:latin typeface="Times New Roman" pitchFamily="18" charset="0"/>
                <a:cs typeface="Times New Roman" pitchFamily="18" charset="0"/>
              </a:rPr>
              <a:t>Rpi</a:t>
            </a:r>
            <a:r>
              <a:rPr lang="en-IN" sz="2000" dirty="0" smtClean="0">
                <a:latin typeface="Times New Roman" pitchFamily="18" charset="0"/>
                <a:cs typeface="Times New Roman" pitchFamily="18" charset="0"/>
              </a:rPr>
              <a:t> and IBM Watson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which can prevent environmental pollution and safety to the living beings. Air Quality (MQ135) sensors detect the poisonous gases. The turbidity and pH sensors monitor the quality of water effluent from the textile industry and alert can be given to save the life of people and for the environment. Remote monitoring is enabled by using IBM Watson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platform. The application on Cloud shows data collected from the sensors.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U</a:t>
            </a:r>
            <a:r>
              <a:rPr lang="en-IN" sz="1600" dirty="0" smtClean="0">
                <a:latin typeface="Times New Roman" pitchFamily="18" charset="0"/>
                <a:cs typeface="Times New Roman" pitchFamily="18" charset="0"/>
              </a:rPr>
              <a:t>. Nations, The sustainable development goals report 2016,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I. United Nations Environment Programme. Division of Technology, Economics, E. Programme, and United Nations Environment Programme [UNEP], “UNEP Year Book 2014: Emerging Issues in Our Global Environment,” Emerging issues in our global environment,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Saravanan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Anusuya</a:t>
            </a:r>
            <a:r>
              <a:rPr lang="en-IN" sz="1600" dirty="0" smtClean="0">
                <a:latin typeface="Times New Roman" pitchFamily="18" charset="0"/>
                <a:cs typeface="Times New Roman" pitchFamily="18" charset="0"/>
              </a:rPr>
              <a:t>, R. Kumar, and Others, “Real-time water quality monitoring using Internet of Things in SCADA,” Environmental monitoring and assessment, vol. 190, no. 9, p. 556,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 S. Islam, “An Intelligent System on Environment Quality Remote Monitoring and Cloud Data Logging Using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International Conference on Computer, Communication, Chemical, Material and Electronic Engineering, IC4ME2 2018, pp. 1–4,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Jaganathan</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Cherurveettil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Chellasamy</a:t>
            </a:r>
            <a:r>
              <a:rPr lang="en-IN" sz="1600" dirty="0" smtClean="0">
                <a:latin typeface="Times New Roman" pitchFamily="18" charset="0"/>
                <a:cs typeface="Times New Roman" pitchFamily="18" charset="0"/>
              </a:rPr>
              <a:t>, and M. S. </a:t>
            </a:r>
            <a:r>
              <a:rPr lang="en-IN" sz="1600" dirty="0" err="1" smtClean="0">
                <a:latin typeface="Times New Roman" pitchFamily="18" charset="0"/>
                <a:cs typeface="Times New Roman" pitchFamily="18" charset="0"/>
              </a:rPr>
              <a:t>Premapriya</a:t>
            </a:r>
            <a:r>
              <a:rPr lang="en-IN" sz="1600" dirty="0" smtClean="0">
                <a:latin typeface="Times New Roman" pitchFamily="18" charset="0"/>
                <a:cs typeface="Times New Roman" pitchFamily="18" charset="0"/>
              </a:rPr>
              <a:t>, “Environmental pollution risk analysis and management in textile industry: A preventive mechanism,” European Scientific Journal, ESJ, vol. 10, no. 10, 2014</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Kant, “Textile dyeing industry an environmental hazard,” Natural science, vol. 4, no. 1, pp. 22–26,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Ezbakhe</a:t>
            </a:r>
            <a:r>
              <a:rPr lang="en-IN" sz="1600" dirty="0" smtClean="0">
                <a:latin typeface="Times New Roman" pitchFamily="18" charset="0"/>
                <a:cs typeface="Times New Roman" pitchFamily="18" charset="0"/>
              </a:rPr>
              <a:t>, “Addressing Water Pollution as a Means to Achieving the Sustainable Development Goals,” Journal of Water Pollution and Control, vol. 1, no. 1:6, pp. 1–9,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Shirode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Adaling</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Biradar</a:t>
            </a:r>
            <a:r>
              <a:rPr lang="en-IN" sz="1600" dirty="0" smtClean="0">
                <a:latin typeface="Times New Roman" pitchFamily="18" charset="0"/>
                <a:cs typeface="Times New Roman" pitchFamily="18" charset="0"/>
              </a:rPr>
              <a:t>, and T. Mate, “IOT Based Water Quality Monitoring System,” International Journal of Computer Sciences and Engineering, vol. 12, pp. 5447–5454,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N. A. </a:t>
            </a:r>
            <a:r>
              <a:rPr lang="en-IN" sz="1600" dirty="0" err="1" smtClean="0">
                <a:latin typeface="Times New Roman" pitchFamily="18" charset="0"/>
                <a:cs typeface="Times New Roman" pitchFamily="18" charset="0"/>
              </a:rPr>
              <a:t>Cloete</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Malekian</a:t>
            </a:r>
            <a:r>
              <a:rPr lang="en-IN" sz="1600" dirty="0" smtClean="0">
                <a:latin typeface="Times New Roman" pitchFamily="18" charset="0"/>
                <a:cs typeface="Times New Roman" pitchFamily="18" charset="0"/>
              </a:rPr>
              <a:t>, and L. Nair, “Design of smart sensors for real-time water quality monitoring,” IEEE Access, vol. 4, pp. 3975–3990,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Kavi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Priya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Shenbagalakshmi</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Revathi</a:t>
            </a:r>
            <a:r>
              <a:rPr lang="en-IN" sz="1600" dirty="0" smtClean="0">
                <a:latin typeface="Times New Roman" pitchFamily="18" charset="0"/>
                <a:cs typeface="Times New Roman" pitchFamily="18" charset="0"/>
              </a:rPr>
              <a:t>, “Design of smart sensors for real time drinking water quality monitoring and contamination detection in water distributed mains,” International Journal of Engineering &amp; Technology, vol. 7, no. 1.1, p. 47,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1211</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Environmental Condition Monitoring System for the Industries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2021-11-29T14:08:53Z</dcterms:modified>
</cp:coreProperties>
</file>