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Tracking and Theft Prevention System for Two Wheeler Using GSM and GPS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automobile field, the security and theft prevention are one of the main areas in current scenario. The security goals are achieved by the GSM, GPS technology. But it is commonly used for the four wheeler and not in the two wheeler. Using these technologies, we can only track and monitor the vehicle. Previously, GPS is used to get the current position of the two wheeler and that data will be send to the user mobile phone through the GSM. This paper implements for theft prevention in two wheeler using GSM, GPS and Android technology. We can track, monitor and stop the stolen two wheeler too by this system. The two wheeler position is obtained by the GPS module, which is send to the microcontroller, which then sends the message to the user smart phone through the GSM module. Here Atmel microcontroller, air solenoid and water solenoid valves are interfaced with GSM modem and GPS module which will be fixed in the two wheeler. User can stop the vehicle under theft by android application.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All the existing technology support tracking the vehicle place and status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GPS/ GSM Based System is one of the most important systems, which integrate both GSM and GPS technologies.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necessary due to the many of applications of both GSM and GPS systems and the wide usage of them by millions of people throughout the world.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development of a vehicle theft alert and location identification system becomes more necessary for vehicle owners to ensure theft prevention and a speedy identification towards recovery efforts in situations where a vehicle is missing, stolen or driven by an unauthorized person.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Motorcycle theft indeed has become a big problem of the community. Although, the authorities are said to be doing the best they can to stop these thieves, it still ranks high up in the list of crimes committed in the streets every day.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Obstruction </a:t>
            </a:r>
            <a:r>
              <a:rPr lang="en-IN" sz="2000" dirty="0" smtClean="0">
                <a:latin typeface="Times New Roman" pitchFamily="18" charset="0"/>
                <a:cs typeface="Times New Roman" pitchFamily="18" charset="0"/>
              </a:rPr>
              <a:t>of high buildings, other large, solid objects and reflections of signals can also lead to GPS accuracy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use vibration sensor when travelling due to the external air pressure and speed </a:t>
            </a:r>
            <a:r>
              <a:rPr lang="en-IN" sz="2000" dirty="0" err="1" smtClean="0">
                <a:latin typeface="Times New Roman" pitchFamily="18" charset="0"/>
                <a:cs typeface="Times New Roman" pitchFamily="18" charset="0"/>
              </a:rPr>
              <a:t>braker</a:t>
            </a:r>
            <a:r>
              <a:rPr lang="en-IN" sz="2000" dirty="0" smtClean="0">
                <a:latin typeface="Times New Roman" pitchFamily="18" charset="0"/>
                <a:cs typeface="Times New Roman" pitchFamily="18" charset="0"/>
              </a:rPr>
              <a:t> or some cracks in the road may cause maximum impact on the two wheeler so accelerometer is better to use.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these situations this paper gives a remedy to the above mentioned problems.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security system in this project is designed to track and monitor vehicles and also to stop the vehicle if stolen and to track it online for retrieval.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Several security and tracking systems are designed to assist corporations with large number of vehicles and several usage purposes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study was able to interface the hardware modules of the system producing an interfaced hardware that corresponds with the proposed hardware design of the study.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study also wished to develop and improve its functions to better suit its purpose.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Android mobile is used to control the air solenoid, water solenoid and power cable in vehicle engine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provide location and time information anywhere on Earth, the Global Positioning System (GPS) is commonly used as a </a:t>
            </a:r>
            <a:r>
              <a:rPr lang="en-IN" sz="2000" dirty="0" err="1" smtClean="0">
                <a:latin typeface="Times New Roman" pitchFamily="18" charset="0"/>
                <a:cs typeface="Times New Roman" pitchFamily="18" charset="0"/>
              </a:rPr>
              <a:t>spacebased</a:t>
            </a:r>
            <a:r>
              <a:rPr lang="en-IN" sz="2000" dirty="0" smtClean="0">
                <a:latin typeface="Times New Roman" pitchFamily="18" charset="0"/>
                <a:cs typeface="Times New Roman" pitchFamily="18" charset="0"/>
              </a:rPr>
              <a:t> global navigation satellite system</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Multisim</a:t>
            </a:r>
            <a:r>
              <a:rPr lang="en-IN" sz="2000" dirty="0" smtClean="0">
                <a:latin typeface="Times New Roman" pitchFamily="18" charset="0"/>
                <a:cs typeface="Times New Roman" pitchFamily="18" charset="0"/>
              </a:rPr>
              <a:t> simulation and circuit design software gives engineers the advanced analysis and design capabilities to optimize performance, reduce design errors, and shorten time to prototype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Physical type counter measures are also used to prevent theft, such as padlocks, disk break lock and other more which is a preventive action but it is not safe enough.</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2133600" y="1447800"/>
            <a:ext cx="6096000" cy="43434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8382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371600" y="762000"/>
            <a:ext cx="7498080" cy="58674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theft prevention system for two wheeler based on GSM is implement. Dedicated android application is designed for control the solenoid valves through the </a:t>
            </a:r>
            <a:r>
              <a:rPr lang="en-IN" sz="2000" dirty="0" err="1" smtClean="0">
                <a:latin typeface="Times New Roman" pitchFamily="18" charset="0"/>
                <a:cs typeface="Times New Roman" pitchFamily="18" charset="0"/>
              </a:rPr>
              <a:t>atmega</a:t>
            </a:r>
            <a:r>
              <a:rPr lang="en-IN" sz="2000" dirty="0" smtClean="0">
                <a:latin typeface="Times New Roman" pitchFamily="18" charset="0"/>
                <a:cs typeface="Times New Roman" pitchFamily="18" charset="0"/>
              </a:rPr>
              <a:t> microcontroller. Thermal electrical generator is also fixed on the heat surface and it will generate small amount of the power according the </a:t>
            </a:r>
            <a:r>
              <a:rPr lang="en-IN" sz="2000" dirty="0" err="1" smtClean="0">
                <a:latin typeface="Times New Roman" pitchFamily="18" charset="0"/>
                <a:cs typeface="Times New Roman" pitchFamily="18" charset="0"/>
              </a:rPr>
              <a:t>peltier</a:t>
            </a:r>
            <a:r>
              <a:rPr lang="en-IN" sz="2000" dirty="0" smtClean="0">
                <a:latin typeface="Times New Roman" pitchFamily="18" charset="0"/>
                <a:cs typeface="Times New Roman" pitchFamily="18" charset="0"/>
              </a:rPr>
              <a:t> effect. GSM and GPS are interfaced with microcontroller and GPS device sends the value to the microcontroller frequently. Then the GSM get the GPS value and it will send the location of the two wheeler to the owner mobile through SMS. Android application is designed for control the solenoid valve. Finally the theft is directly prevented by the two wheeler owner itself.</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H. Song, S. Zhu, and G. Cao, “</a:t>
            </a:r>
            <a:r>
              <a:rPr lang="en-IN" sz="1400" dirty="0" err="1" smtClean="0">
                <a:latin typeface="Times New Roman" pitchFamily="18" charset="0"/>
                <a:cs typeface="Times New Roman" pitchFamily="18" charset="0"/>
              </a:rPr>
              <a:t>Svats</a:t>
            </a:r>
            <a:r>
              <a:rPr lang="en-IN" sz="1400" dirty="0" smtClean="0">
                <a:latin typeface="Times New Roman" pitchFamily="18" charset="0"/>
                <a:cs typeface="Times New Roman" pitchFamily="18" charset="0"/>
              </a:rPr>
              <a:t>: A sensor-</a:t>
            </a:r>
            <a:r>
              <a:rPr lang="en-IN" sz="1400" dirty="0" err="1" smtClean="0">
                <a:latin typeface="Times New Roman" pitchFamily="18" charset="0"/>
                <a:cs typeface="Times New Roman" pitchFamily="18" charset="0"/>
              </a:rPr>
              <a:t>networkbased</a:t>
            </a:r>
            <a:r>
              <a:rPr lang="en-IN" sz="1400" dirty="0" smtClean="0">
                <a:latin typeface="Times New Roman" pitchFamily="18" charset="0"/>
                <a:cs typeface="Times New Roman" pitchFamily="18" charset="0"/>
              </a:rPr>
              <a:t> vehicle anti-theft </a:t>
            </a:r>
            <a:r>
              <a:rPr lang="en-IN" sz="1400" dirty="0" err="1" smtClean="0">
                <a:latin typeface="Times New Roman" pitchFamily="18" charset="0"/>
                <a:cs typeface="Times New Roman" pitchFamily="18" charset="0"/>
              </a:rPr>
              <a:t>system”,Networking</a:t>
            </a:r>
            <a:r>
              <a:rPr lang="en-IN" sz="1400" dirty="0" smtClean="0">
                <a:latin typeface="Times New Roman" pitchFamily="18" charset="0"/>
                <a:cs typeface="Times New Roman" pitchFamily="18" charset="0"/>
              </a:rPr>
              <a:t> and Security Research </a:t>
            </a:r>
            <a:r>
              <a:rPr lang="en-IN" sz="1400" dirty="0" err="1" smtClean="0">
                <a:latin typeface="Times New Roman" pitchFamily="18" charset="0"/>
                <a:cs typeface="Times New Roman" pitchFamily="18" charset="0"/>
              </a:rPr>
              <a:t>Center</a:t>
            </a:r>
            <a:r>
              <a:rPr lang="en-IN" sz="1400" dirty="0" smtClean="0">
                <a:latin typeface="Times New Roman" pitchFamily="18" charset="0"/>
                <a:cs typeface="Times New Roman" pitchFamily="18" charset="0"/>
              </a:rPr>
              <a:t>, Department of Computer Science and Engineering, Pennsylvania State University, Technical Report NAS-TR-0076-2007, August 2007.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2] Le-</a:t>
            </a:r>
            <a:r>
              <a:rPr lang="en-IN" sz="1400" dirty="0" err="1" smtClean="0">
                <a:latin typeface="Times New Roman" pitchFamily="18" charset="0"/>
                <a:cs typeface="Times New Roman" pitchFamily="18" charset="0"/>
              </a:rPr>
              <a:t>Tien</a:t>
            </a:r>
            <a:r>
              <a:rPr lang="en-IN" sz="1400" dirty="0" smtClean="0">
                <a:latin typeface="Times New Roman" pitchFamily="18" charset="0"/>
                <a:cs typeface="Times New Roman" pitchFamily="18" charset="0"/>
              </a:rPr>
              <a:t> T, Vu </a:t>
            </a:r>
            <a:r>
              <a:rPr lang="en-IN" sz="1400" dirty="0" err="1" smtClean="0">
                <a:latin typeface="Times New Roman" pitchFamily="18" charset="0"/>
                <a:cs typeface="Times New Roman" pitchFamily="18" charset="0"/>
              </a:rPr>
              <a:t>Phung</a:t>
            </a:r>
            <a:r>
              <a:rPr lang="en-IN" sz="1400" dirty="0" smtClean="0">
                <a:latin typeface="Times New Roman" pitchFamily="18" charset="0"/>
                <a:cs typeface="Times New Roman" pitchFamily="18" charset="0"/>
              </a:rPr>
              <a:t>-The, “Routing and Tracking System for Mobile Vehicles in Large Area” Electronic Design, Test and Application, 2010. DELTA '10. Fifth IEEE International Symposium on, vol., no., pp.297, 300, 13-15 Jan 2010.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3] </a:t>
            </a:r>
            <a:r>
              <a:rPr lang="en-IN" sz="1400" dirty="0" err="1" smtClean="0">
                <a:latin typeface="Times New Roman" pitchFamily="18" charset="0"/>
                <a:cs typeface="Times New Roman" pitchFamily="18" charset="0"/>
              </a:rPr>
              <a:t>Montaser</a:t>
            </a:r>
            <a:r>
              <a:rPr lang="en-IN" sz="1400" dirty="0" smtClean="0">
                <a:latin typeface="Times New Roman" pitchFamily="18" charset="0"/>
                <a:cs typeface="Times New Roman" pitchFamily="18" charset="0"/>
              </a:rPr>
              <a:t> N. Ramadan, Mohammad A. Al-</a:t>
            </a:r>
            <a:r>
              <a:rPr lang="en-IN" sz="1400" dirty="0" err="1" smtClean="0">
                <a:latin typeface="Times New Roman" pitchFamily="18" charset="0"/>
                <a:cs typeface="Times New Roman" pitchFamily="18" charset="0"/>
              </a:rPr>
              <a:t>Khedher</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Sharaf</a:t>
            </a:r>
            <a:r>
              <a:rPr lang="en-IN" sz="1400" dirty="0" smtClean="0">
                <a:latin typeface="Times New Roman" pitchFamily="18" charset="0"/>
                <a:cs typeface="Times New Roman" pitchFamily="18" charset="0"/>
              </a:rPr>
              <a:t> A. Al-</a:t>
            </a:r>
            <a:r>
              <a:rPr lang="en-IN" sz="1400" dirty="0" err="1" smtClean="0">
                <a:latin typeface="Times New Roman" pitchFamily="18" charset="0"/>
                <a:cs typeface="Times New Roman" pitchFamily="18" charset="0"/>
              </a:rPr>
              <a:t>Kheder</a:t>
            </a:r>
            <a:r>
              <a:rPr lang="en-IN" sz="1400" dirty="0" smtClean="0">
                <a:latin typeface="Times New Roman" pitchFamily="18" charset="0"/>
                <a:cs typeface="Times New Roman" pitchFamily="18" charset="0"/>
              </a:rPr>
              <a:t> “Intelligent Anti-Theft and Tracking System for Automobiles”, International Journal of Machine Learning and Computing, Vol. 2, No. 1, February 2012.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4] </a:t>
            </a:r>
            <a:r>
              <a:rPr lang="en-IN" sz="1400" dirty="0" err="1" smtClean="0">
                <a:latin typeface="Times New Roman" pitchFamily="18" charset="0"/>
                <a:cs typeface="Times New Roman" pitchFamily="18" charset="0"/>
              </a:rPr>
              <a:t>Hu</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Jian-ming</a:t>
            </a:r>
            <a:r>
              <a:rPr lang="en-IN" sz="1400" dirty="0" smtClean="0">
                <a:latin typeface="Times New Roman" pitchFamily="18" charset="0"/>
                <a:cs typeface="Times New Roman" pitchFamily="18" charset="0"/>
              </a:rPr>
              <a:t>, Li </a:t>
            </a:r>
            <a:r>
              <a:rPr lang="en-IN" sz="1400" dirty="0" err="1" smtClean="0">
                <a:latin typeface="Times New Roman" pitchFamily="18" charset="0"/>
                <a:cs typeface="Times New Roman" pitchFamily="18" charset="0"/>
              </a:rPr>
              <a:t>Jie</a:t>
            </a:r>
            <a:r>
              <a:rPr lang="en-IN" sz="1400" dirty="0" smtClean="0">
                <a:latin typeface="Times New Roman" pitchFamily="18" charset="0"/>
                <a:cs typeface="Times New Roman" pitchFamily="18" charset="0"/>
              </a:rPr>
              <a:t>, Li </a:t>
            </a:r>
            <a:r>
              <a:rPr lang="en-IN" sz="1400" dirty="0" err="1" smtClean="0">
                <a:latin typeface="Times New Roman" pitchFamily="18" charset="0"/>
                <a:cs typeface="Times New Roman" pitchFamily="18" charset="0"/>
              </a:rPr>
              <a:t>Guang-Hui</a:t>
            </a:r>
            <a:r>
              <a:rPr lang="en-IN" sz="1400" dirty="0" smtClean="0">
                <a:latin typeface="Times New Roman" pitchFamily="18" charset="0"/>
                <a:cs typeface="Times New Roman" pitchFamily="18" charset="0"/>
              </a:rPr>
              <a:t>, “Automobile Antitheft System Based on GSM GPS Module” Intelligent Networks and Intelligent Systems (ICINIS), 2012 Fifth International Conference on , vol., no., pp.199,201, 1-3 Nov 2012.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5] </a:t>
            </a:r>
            <a:r>
              <a:rPr lang="en-IN" sz="1400" dirty="0" err="1" smtClean="0">
                <a:latin typeface="Times New Roman" pitchFamily="18" charset="0"/>
                <a:cs typeface="Times New Roman" pitchFamily="18" charset="0"/>
              </a:rPr>
              <a:t>Zhigang</a:t>
            </a:r>
            <a:r>
              <a:rPr lang="en-IN" sz="1400" dirty="0" smtClean="0">
                <a:latin typeface="Times New Roman" pitchFamily="18" charset="0"/>
                <a:cs typeface="Times New Roman" pitchFamily="18" charset="0"/>
              </a:rPr>
              <a:t> Liu ,</a:t>
            </a:r>
            <a:r>
              <a:rPr lang="en-IN" sz="1400" dirty="0" err="1" smtClean="0">
                <a:latin typeface="Times New Roman" pitchFamily="18" charset="0"/>
                <a:cs typeface="Times New Roman" pitchFamily="18" charset="0"/>
              </a:rPr>
              <a:t>Anqi</a:t>
            </a:r>
            <a:r>
              <a:rPr lang="en-IN" sz="1400" dirty="0" smtClean="0">
                <a:latin typeface="Times New Roman" pitchFamily="18" charset="0"/>
                <a:cs typeface="Times New Roman" pitchFamily="18" charset="0"/>
              </a:rPr>
              <a:t> Zhang, </a:t>
            </a:r>
            <a:r>
              <a:rPr lang="en-IN" sz="1400" dirty="0" err="1" smtClean="0">
                <a:latin typeface="Times New Roman" pitchFamily="18" charset="0"/>
                <a:cs typeface="Times New Roman" pitchFamily="18" charset="0"/>
              </a:rPr>
              <a:t>Shaojun</a:t>
            </a:r>
            <a:r>
              <a:rPr lang="en-IN" sz="1400" dirty="0" smtClean="0">
                <a:latin typeface="Times New Roman" pitchFamily="18" charset="0"/>
                <a:cs typeface="Times New Roman" pitchFamily="18" charset="0"/>
              </a:rPr>
              <a:t> Li“ Vehicle anti-theft tracking system based on Internet of things”, Vehicular Electronics and Safety (ICVES), 2013 IEEE International Conference on28-30 July 2013.</a:t>
            </a:r>
            <a:endParaRPr lang="en-US" sz="14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J. Zhao and G. Cao, “VADD: Vehicle-Assisted Data Delivery in Vehicular Ad Hoc Networks,” IEEE INFOCOM, April 2006.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USA Today. (2004) Top car-theft areas in each state. [Online].</a:t>
            </a:r>
            <a:r>
              <a:rPr lang="en-IN" sz="1500" dirty="0" err="1" smtClean="0">
                <a:latin typeface="Times New Roman" pitchFamily="18" charset="0"/>
                <a:cs typeface="Times New Roman" pitchFamily="18" charset="0"/>
              </a:rPr>
              <a:t>Available:http</a:t>
            </a:r>
            <a:r>
              <a:rPr lang="en-IN" sz="1500" dirty="0" smtClean="0">
                <a:latin typeface="Times New Roman" pitchFamily="18" charset="0"/>
                <a:cs typeface="Times New Roman" pitchFamily="18" charset="0"/>
              </a:rPr>
              <a:t>://</a:t>
            </a:r>
            <a:r>
              <a:rPr lang="en-IN" sz="1500" dirty="0" err="1" smtClean="0">
                <a:latin typeface="Times New Roman" pitchFamily="18" charset="0"/>
                <a:cs typeface="Times New Roman" pitchFamily="18" charset="0"/>
              </a:rPr>
              <a:t>www.usatoday.com</a:t>
            </a:r>
            <a:r>
              <a:rPr lang="en-IN" sz="1500" dirty="0" smtClean="0">
                <a:latin typeface="Times New Roman" pitchFamily="18" charset="0"/>
                <a:cs typeface="Times New Roman" pitchFamily="18" charset="0"/>
              </a:rPr>
              <a:t>/news/nation/ 2004/11-29-car-thief-table.html.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a:t>
            </a:r>
            <a:r>
              <a:rPr lang="en-IN" sz="1500" dirty="0" err="1" smtClean="0">
                <a:latin typeface="Times New Roman" pitchFamily="18" charset="0"/>
                <a:cs typeface="Times New Roman" pitchFamily="18" charset="0"/>
              </a:rPr>
              <a:t>Nagaraja</a:t>
            </a:r>
            <a:r>
              <a:rPr lang="en-IN" sz="1500" dirty="0" smtClean="0">
                <a:latin typeface="Times New Roman" pitchFamily="18" charset="0"/>
                <a:cs typeface="Times New Roman" pitchFamily="18" charset="0"/>
              </a:rPr>
              <a:t>, B. G.; </a:t>
            </a:r>
            <a:r>
              <a:rPr lang="en-IN" sz="1500" dirty="0" err="1" smtClean="0">
                <a:latin typeface="Times New Roman" pitchFamily="18" charset="0"/>
                <a:cs typeface="Times New Roman" pitchFamily="18" charset="0"/>
              </a:rPr>
              <a:t>Rayappa</a:t>
            </a:r>
            <a:r>
              <a:rPr lang="en-IN" sz="1500" dirty="0" smtClean="0">
                <a:latin typeface="Times New Roman" pitchFamily="18" charset="0"/>
                <a:cs typeface="Times New Roman" pitchFamily="18" charset="0"/>
              </a:rPr>
              <a:t>, R.; Mahesh, M.; </a:t>
            </a:r>
            <a:r>
              <a:rPr lang="en-IN" sz="1500" dirty="0" err="1" smtClean="0">
                <a:latin typeface="Times New Roman" pitchFamily="18" charset="0"/>
                <a:cs typeface="Times New Roman" pitchFamily="18" charset="0"/>
              </a:rPr>
              <a:t>Patil</a:t>
            </a:r>
            <a:r>
              <a:rPr lang="en-IN" sz="1500" dirty="0" smtClean="0">
                <a:latin typeface="Times New Roman" pitchFamily="18" charset="0"/>
                <a:cs typeface="Times New Roman" pitchFamily="18" charset="0"/>
              </a:rPr>
              <a:t>, C.M.; </a:t>
            </a:r>
            <a:r>
              <a:rPr lang="en-IN" sz="1500" dirty="0" err="1" smtClean="0">
                <a:latin typeface="Times New Roman" pitchFamily="18" charset="0"/>
                <a:cs typeface="Times New Roman" pitchFamily="18" charset="0"/>
              </a:rPr>
              <a:t>Manjunath</a:t>
            </a:r>
            <a:r>
              <a:rPr lang="en-IN" sz="1500" dirty="0" smtClean="0">
                <a:latin typeface="Times New Roman" pitchFamily="18" charset="0"/>
                <a:cs typeface="Times New Roman" pitchFamily="18" charset="0"/>
              </a:rPr>
              <a:t>, T. C., "Design &amp; Development of a GSM Based Vehicle Theft Control System," Advanced Computer Control, 2009. ICACC '09.International Conference on , vol., no., pp.148,152, 22-24 Jan. 2009.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a:t>
            </a:r>
            <a:r>
              <a:rPr lang="en-IN" sz="1500" dirty="0" err="1" smtClean="0">
                <a:latin typeface="Times New Roman" pitchFamily="18" charset="0"/>
                <a:cs typeface="Times New Roman" pitchFamily="18" charset="0"/>
              </a:rPr>
              <a:t>Sadagopan</a:t>
            </a:r>
            <a:r>
              <a:rPr lang="en-IN" sz="1500" dirty="0" smtClean="0">
                <a:latin typeface="Times New Roman" pitchFamily="18" charset="0"/>
                <a:cs typeface="Times New Roman" pitchFamily="18" charset="0"/>
              </a:rPr>
              <a:t>, V.K.; </a:t>
            </a:r>
            <a:r>
              <a:rPr lang="en-IN" sz="1500" dirty="0" err="1" smtClean="0">
                <a:latin typeface="Times New Roman" pitchFamily="18" charset="0"/>
                <a:cs typeface="Times New Roman" pitchFamily="18" charset="0"/>
              </a:rPr>
              <a:t>Rajendran</a:t>
            </a:r>
            <a:r>
              <a:rPr lang="en-IN" sz="1500" dirty="0" smtClean="0">
                <a:latin typeface="Times New Roman" pitchFamily="18" charset="0"/>
                <a:cs typeface="Times New Roman" pitchFamily="18" charset="0"/>
              </a:rPr>
              <a:t>, U.; Francis, A.J., "Anti theft control system design using embedded system," Vehicular Electronics and Safety (ICVES), 2011 IEEE International Conference on, vol., no., pp.1, 5, 10-12 July 2011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Fleischer, P.B.; Nelson, A.Y.; </a:t>
            </a:r>
            <a:r>
              <a:rPr lang="en-IN" sz="1500" dirty="0" err="1" smtClean="0">
                <a:latin typeface="Times New Roman" pitchFamily="18" charset="0"/>
                <a:cs typeface="Times New Roman" pitchFamily="18" charset="0"/>
              </a:rPr>
              <a:t>Sowah</a:t>
            </a:r>
            <a:r>
              <a:rPr lang="en-IN" sz="1500" dirty="0" smtClean="0">
                <a:latin typeface="Times New Roman" pitchFamily="18" charset="0"/>
                <a:cs typeface="Times New Roman" pitchFamily="18" charset="0"/>
              </a:rPr>
              <a:t>, R.A.; </a:t>
            </a:r>
            <a:r>
              <a:rPr lang="en-IN" sz="1500" dirty="0" err="1" smtClean="0">
                <a:latin typeface="Times New Roman" pitchFamily="18" charset="0"/>
                <a:cs typeface="Times New Roman" pitchFamily="18" charset="0"/>
              </a:rPr>
              <a:t>Bremang</a:t>
            </a:r>
            <a:r>
              <a:rPr lang="en-IN" sz="1500" dirty="0" smtClean="0">
                <a:latin typeface="Times New Roman" pitchFamily="18" charset="0"/>
                <a:cs typeface="Times New Roman" pitchFamily="18" charset="0"/>
              </a:rPr>
              <a:t>, A., "Design and development of GPS/GSM based vehicle tracking and alert system for commercial inter-city buses," Adaptive Science &amp;Technology (ICAST), 2012 IEEE 4th International Conference on , vol., no., pp.1,6, 25-27 Oct. 2012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1244</TotalTime>
  <Words>1242</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Tracking and Theft Prevention System for Two Wheeler Using GSM and GPS</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2021-11-25T16:16:39Z</dcterms:modified>
</cp:coreProperties>
</file>