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11/16/2021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11/16/2021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Light Weight Access Control System for Constrained IOT Devices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This paper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presents a low cost and flexible home control and monitoring system using an embedded micro-web server, with IP connectivity for accessing and controlling devices and appliances remotely using Android based Smart phone app. The proposed system does not require a dedicated server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PCwith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respect to similar systems and offers a novel communication protocol to monitor and control the home environment with more than jus t the s witching functionality. To demonstrate the feasibility and effectiveness of this system, devices such as light switches , power plug, temperature sensor and current sensor have been integrated with the proposed home control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762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lot of applications for smart TV, smart fridge, smart car, network energy monitors, and activity tracking systems now exist in homes as well as at workplaces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the existing works were mainly focused on switching and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controlling home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appliances or connected devices rather than remotely monitoring of home environment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is based on existing Internet standards, and Datagram Transport Layer Security (DTLS) protocol, which is placed between transport and application layer.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Sensors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are a low-powered device with memory constraints, and that is why it is hard to implement existing network security solutions in the sensors.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762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also provides a better understanding of the interaction of mobile devices and other devices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environment and discusses the problems of having privacy and access control risks.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overcome this problem, they proposed an access control method considering the context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Although there has been a lot of researches in the area of the access control system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environment, these specifically target the problem of lightweight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cyphering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 pervasive environments and improving standard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protocols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objective is to neutralize the risks arises due to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overcome the problems of traditional authorization and firewall system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environment.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6858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6858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system does not require a dedicated server PC with respect to similar systems and offers a novel communication protocol to monitor and control the home environment with more than just the switching functionality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Home automation using Cloud computing has also been proposed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by where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users were able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control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various lights and appliances within their home.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proposed access control architecture can secure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sensors as well as protect sensor data.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dynamic attribute-based authorization system formed on the device’s contextual information is proposed to ensure a secured interaction between user’s mobile device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sensor nodes.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performance of systems slows down under heavy workloads, resulting in high latency, scalability analysis of cloud was also conducted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These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smart devices are highly constrained in memory and computational power, these devices have the ability to monitor and collect environment data efficiently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These innovative technologies provide assistance to our everyday activities, health support, energy efficiency, security, and comfort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Data collection, enabling real-time responses, improving access and control of devices, increasing efficiency and productivity, and connecting technologies are the essential features that could benefit our personal life as well as organizations.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025650"/>
                <a:gridCol w="3219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Smart objects as building blocks for the internet of things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G. Kortuem, F. Kawsar, D. Fitton, and V. Sundramoorthy,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 In particular, they describe activity-, policy-, and process-aware smart objects and demonstrate how the respective architectural abstractions support increasingly complex application.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Intelligent Home Energy Conservation System Based On WSN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C.-H. Chen, C.-C. Gao, and J.-J. Chen,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They increase the greenhouse gas in atmosphere and also cause global warming, sea level rise and increase the global climate.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152650"/>
                <a:gridCol w="29908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Bluetooth based home automation system using cell phone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R. Piyare and M. Tazil,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This paper presents the design and implementation of a low cost but yet flexible and secure cell phone based home automation system.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Integrated Wireless Technologies for Smart Homes Applications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M. A. Al-Qutayri and J. S. Jeedella,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Many of them are of the embedded ubiquitous type that is equipped with wireless communication capabilities and can connect to other devices.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33600" y="1447800"/>
            <a:ext cx="6019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533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4572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paper, a novel architecture for low cost and flexible home control and monitoring system using Android based Smart phone is proposed and implemented. The proposed architecture utilizes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RESTful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based Web services as an interoperable application layer for communicating between the remote user and the home devices. Any Android based Smart phone with built in support for Wi-Fi can be used to access and control the devices at home. When a Wi-Fi connection is not available, mobile cellular networks such as 3G or 4G can be used to access the system. Future works will focus on creating a wireless network between the home server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andthe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home devices using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implementation of voice commands for controlling the application via voice.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3048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[1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] G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Kortuem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F.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Kawsar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Fitton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V.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Sundramoorthy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"Smart objects as building blocks for the internet of things," Internet Computing, IEEE, vol. 14, pp. 44-51, 2010.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2]S. Hilton. (2012, 14 January). Progression from M2M to the Internet of Things: an introductory blog. Available: http://blog.bosch-si.com/progression-from-m2m-to-internet-of-things-an-introductory-blog/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] C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.-H. Chen, C.-C.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Gao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J.-J. Chen, "Intelligent Home Energy Conservation System Based On WSN," presented at the International Conference on Electrical, Electronics and Civil Engineering,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Pattaya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2011.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] 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Piyare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Tazil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"Bluetooth based home automation system using cell phone," in Consumer Electronics (ISCE), 2011 IEEE 15th International Symposium on, 2011, pp. 192-195.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5]Wikipedia. (2012, 12th December). Home automation. Available: http://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en.wikipedia.org/wiki/Home_automation.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-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] Y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Liu, "Study on Smart Home System Based on Internet of Things Technology," in Informatics and Management Science IV. vol. 207, W. Du, Ed.,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: Springer London, 2013, pp. 73-81.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] M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A. Al-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Qutayri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J.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Jeedella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"Integrated Wireless Technologies for Smart Homes Applications," in Smart Home Systems, M. A. Al-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Qutayri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Ed.,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InTech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2010.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] 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Chiu-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Chiao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H.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Ching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Yuan, W.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Shiau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-Chin, and L. Cheng-Min, "Bluetooth-Based Android Interactive Applications for Smart Living," in Innovations in Bio-inspired Computing and Applications (IBICA), 2011 Second International Conference on, 2011, pp. 309-312.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] J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Potts and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Sukittanon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"Exploiting Bluetooth on Android mobile devices for home security application," in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Southeastcon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2012 Proceedings of IEEE, 2012, pp. 1-4.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R.A.Ramlee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M.H.Leong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R.S.S.Singh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M.M.Ismail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M.A.Othman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H.A.Sulaiman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et al., "Bluetooth Remote Home Automation System Using Android Application," The International Journal of Engineering And Science, vol. 2, pp. 149-153, 2013.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1268</TotalTime>
  <Words>1282</Words>
  <Application>Microsoft Office PowerPoint</Application>
  <PresentationFormat>On-screen Show (4:3)</PresentationFormat>
  <Paragraphs>69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Light Weight Access Control System for Constrained IOT Devices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CONCLUTION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568</cp:revision>
  <dcterms:created xsi:type="dcterms:W3CDTF">2006-08-16T00:00:00Z</dcterms:created>
  <dcterms:modified xsi:type="dcterms:W3CDTF">2021-11-16T12:21:43Z</dcterms:modified>
</cp:coreProperties>
</file>