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Implementation of Embedded Web Server Using TCP/IP Protocol with Raspberry PI</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Embedded web server in the device provides access to the user interface functions for the device through a device webpage. A web server can be embedded into any appliance and connected to the Internet so the appliance can be monitored </a:t>
            </a:r>
            <a:r>
              <a:rPr lang="en-IN" sz="2000" dirty="0" err="1" smtClean="0">
                <a:latin typeface="Times New Roman" pitchFamily="18" charset="0"/>
                <a:cs typeface="Times New Roman" pitchFamily="18" charset="0"/>
              </a:rPr>
              <a:t>andcontrolled</a:t>
            </a:r>
            <a:r>
              <a:rPr lang="en-IN" sz="2000" dirty="0" smtClean="0">
                <a:latin typeface="Times New Roman" pitchFamily="18" charset="0"/>
                <a:cs typeface="Times New Roman" pitchFamily="18" charset="0"/>
              </a:rPr>
              <a:t> from remote places through the browser in a desktop. The aim of the paper is to control the devices or equipment’s </a:t>
            </a:r>
            <a:r>
              <a:rPr lang="en-IN" sz="2000" dirty="0" err="1" smtClean="0">
                <a:latin typeface="Times New Roman" pitchFamily="18" charset="0"/>
                <a:cs typeface="Times New Roman" pitchFamily="18" charset="0"/>
              </a:rPr>
              <a:t>fromthe</a:t>
            </a:r>
            <a:r>
              <a:rPr lang="en-IN" sz="2000" dirty="0" smtClean="0">
                <a:latin typeface="Times New Roman" pitchFamily="18" charset="0"/>
                <a:cs typeface="Times New Roman" pitchFamily="18" charset="0"/>
              </a:rPr>
              <a:t> remote place through a web page. The web-server circuit is connected to LAN or Internet.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20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client or a person on the PC is also connected to same LAN </a:t>
            </a:r>
            <a:r>
              <a:rPr lang="en-IN" sz="2000" dirty="0" smtClean="0">
                <a:latin typeface="Times New Roman" pitchFamily="18" charset="0"/>
                <a:cs typeface="Times New Roman" pitchFamily="18" charset="0"/>
              </a:rPr>
              <a:t>or Internet</a:t>
            </a:r>
            <a:r>
              <a:rPr lang="en-IN" sz="2000" dirty="0" smtClean="0">
                <a:latin typeface="Times New Roman" pitchFamily="18" charset="0"/>
                <a:cs typeface="Times New Roman" pitchFamily="18" charset="0"/>
              </a:rPr>
              <a:t>. By typing the IP-address of LAN on the web browser, the user gets a web page on screen; this page contains all the information about the status of the devices. The user can also control the devices interfaced to the web server by pressing a button provided in the web page</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Hardware design Raspberry Pi is used and sensors such as Temperature and light are interfaced with it for controlling and monitoring of </a:t>
            </a:r>
            <a:r>
              <a:rPr lang="en-IN" sz="2000" dirty="0" smtClean="0">
                <a:latin typeface="Times New Roman" pitchFamily="18" charset="0"/>
                <a:cs typeface="Times New Roman" pitchFamily="18" charset="0"/>
              </a:rPr>
              <a:t>parameters from </a:t>
            </a:r>
            <a:r>
              <a:rPr lang="en-IN" sz="2000" dirty="0" smtClean="0">
                <a:latin typeface="Times New Roman" pitchFamily="18" charset="0"/>
                <a:cs typeface="Times New Roman" pitchFamily="18" charset="0"/>
              </a:rPr>
              <a:t>remote location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200000"/>
              </a:lnSpc>
            </a:pPr>
            <a:r>
              <a:rPr lang="en-IN" sz="2000" dirty="0" smtClean="0">
                <a:latin typeface="Times New Roman" pitchFamily="18" charset="0"/>
                <a:cs typeface="Times New Roman" pitchFamily="18" charset="0"/>
              </a:rPr>
              <a:t>Initially the electronic devices were controlled and monitored from exact location or nearby location where the device is installed.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respective person has to operate the device in the device locality.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which human efforts were more and remote management and running field diagnostic is absent, due to which human error is more and is less secure and less user friendly.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200000"/>
              </a:lnSpc>
            </a:pPr>
            <a:r>
              <a:rPr lang="en-IN" sz="2000" dirty="0" smtClean="0">
                <a:latin typeface="Times New Roman" pitchFamily="18" charset="0"/>
                <a:cs typeface="Times New Roman" pitchFamily="18" charset="0"/>
              </a:rPr>
              <a:t>The Raspberry pi module eliminates the problem of size, cost and power consumption.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Size, cost and power consumption are overcome by using the Raspberry Pi module as it does well in all the domains in which the conventional systems fail</a:t>
            </a:r>
            <a:r>
              <a:rPr lang="en-IN" sz="2000" dirty="0" smtClean="0">
                <a:latin typeface="Times New Roman" pitchFamily="18" charset="0"/>
                <a:cs typeface="Times New Roman" pitchFamily="18" charset="0"/>
              </a:rPr>
              <a:t>.</a:t>
            </a:r>
          </a:p>
          <a:p>
            <a:pPr algn="just">
              <a:lnSpc>
                <a:spcPct val="200000"/>
              </a:lnSpc>
            </a:pPr>
            <a:r>
              <a:rPr lang="en-IN" sz="2000" dirty="0" smtClean="0">
                <a:latin typeface="Times New Roman" pitchFamily="18" charset="0"/>
                <a:cs typeface="Times New Roman" pitchFamily="18" charset="0"/>
              </a:rPr>
              <a:t>Web Server based monitoring has been an issue for industries as they make use of PC-based servers which consume large power and occupy large area</a:t>
            </a:r>
            <a:r>
              <a:rPr lang="en-IN" sz="2000" dirty="0" smtClean="0">
                <a:latin typeface="Times New Roman" pitchFamily="18" charset="0"/>
                <a:cs typeface="Times New Roman" pitchFamily="18" charset="0"/>
              </a:rPr>
              <a:t>.</a:t>
            </a:r>
          </a:p>
          <a:p>
            <a:pPr algn="just">
              <a:lnSpc>
                <a:spcPct val="200000"/>
              </a:lnSpc>
            </a:pPr>
            <a:r>
              <a:rPr lang="en-IN" sz="2000" dirty="0" smtClean="0">
                <a:latin typeface="Times New Roman" pitchFamily="18" charset="0"/>
                <a:cs typeface="Times New Roman" pitchFamily="18" charset="0"/>
              </a:rPr>
              <a:t>This limitation can be overcome by replacing the existing PC-based server by an Embedded Web Server using Raspberry Pi. </a:t>
            </a:r>
            <a:endParaRPr lang="en-IN" sz="2000" dirty="0" smtClean="0">
              <a:latin typeface="Times New Roman" pitchFamily="18" charset="0"/>
              <a:cs typeface="Times New Roman" pitchFamily="18" charset="0"/>
            </a:endParaRPr>
          </a:p>
          <a:p>
            <a:pPr algn="just">
              <a:lnSpc>
                <a:spcPct val="20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200000"/>
              </a:lnSpc>
            </a:pPr>
            <a:r>
              <a:rPr lang="en-IN" sz="2000" dirty="0" smtClean="0">
                <a:latin typeface="Times New Roman" pitchFamily="18" charset="0"/>
                <a:cs typeface="Times New Roman" pitchFamily="18" charset="0"/>
              </a:rPr>
              <a:t>The implementation of embedded Internet technology is achieved by means of the embedded web server.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runs on embedded system with limiting computing resources to serve web documents including static and dynamic information about embedded system to web browser.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connect any electronic device/equipment to web server and can obtain the real-time status information and control remote equipment without time and space restriction through web page released by embedded web server.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200000"/>
              </a:lnSpc>
            </a:pPr>
            <a:r>
              <a:rPr lang="en-IN" sz="2000" dirty="0" smtClean="0">
                <a:latin typeface="Times New Roman" pitchFamily="18" charset="0"/>
                <a:cs typeface="Times New Roman" pitchFamily="18" charset="0"/>
              </a:rPr>
              <a:t>The purpose of this paper is to overcome the area, cost and power constraints which can be cut down and the system can be made more efficient.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embedded web server can provide services with minimum computing resources. </a:t>
            </a:r>
            <a:endParaRPr lang="en-IN" sz="2000" dirty="0" smtClean="0">
              <a:latin typeface="Times New Roman" pitchFamily="18" charset="0"/>
              <a:cs typeface="Times New Roman" pitchFamily="18" charset="0"/>
            </a:endParaRPr>
          </a:p>
          <a:p>
            <a:pPr algn="just">
              <a:lnSpc>
                <a:spcPct val="200000"/>
              </a:lnSpc>
            </a:pPr>
            <a:r>
              <a:rPr lang="en-IN" sz="2000" dirty="0" smtClean="0">
                <a:latin typeface="Times New Roman" pitchFamily="18" charset="0"/>
                <a:cs typeface="Times New Roman" pitchFamily="18" charset="0"/>
              </a:rPr>
              <a:t>The embedded web server is expected to able to replace the personal computers and give way to enhancements in all the parameters which can boost the overall efficiency of the </a:t>
            </a:r>
            <a:r>
              <a:rPr lang="en-IN" sz="2000" dirty="0" smtClean="0">
                <a:latin typeface="Times New Roman" pitchFamily="18" charset="0"/>
                <a:cs typeface="Times New Roman" pitchFamily="18" charset="0"/>
              </a:rPr>
              <a:t>system.</a:t>
            </a:r>
          </a:p>
          <a:p>
            <a:pPr algn="just">
              <a:lnSpc>
                <a:spcPct val="200000"/>
              </a:lnSpc>
            </a:pPr>
            <a:r>
              <a:rPr lang="en-IN" sz="2000" dirty="0" err="1" smtClean="0">
                <a:latin typeface="Times New Roman" pitchFamily="18" charset="0"/>
                <a:cs typeface="Times New Roman" pitchFamily="18" charset="0"/>
              </a:rPr>
              <a:t>SQLite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database management system is used for storing the data.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438400"/>
                <a:gridCol w="17526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embedded real-time remote monitoring system based on B/S mode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Xiguang, Li Bonian, Zhao Likai, Zhang Jie, Zhang Minghu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order to achieve the purpose of cross-platform remote monitoring simply and conveniently, this paper has done a research on a remote real-time monitoring system accessed by browsers.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and Implementation of Embedded Web Server Based on ARM and Linux</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Yakun Liu Xiaodong Cheng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method used to transplant Web server Boa on the embedded Linux platform is also discussed in detail, and through CGI technology functions of dynamic Web page is successfully realized.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676400"/>
            <a:ext cx="6934199" cy="4267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2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project is used for monitoring parameter like Temperature and controlling Electric lamps from remote location using Raspberry Pi based embedded web server. The controlling of electric fan is being carried out depending upon temperature sensed by LM35 sensor and switching ON &amp; OFF of electric blub is being controlled depending upon signal sensed by </a:t>
            </a:r>
            <a:r>
              <a:rPr lang="en-IN" sz="2000" dirty="0" err="1" smtClean="0">
                <a:latin typeface="Times New Roman" pitchFamily="18" charset="0"/>
                <a:cs typeface="Times New Roman" pitchFamily="18" charset="0"/>
              </a:rPr>
              <a:t>LDR.In</a:t>
            </a:r>
            <a:r>
              <a:rPr lang="en-IN" sz="2000" dirty="0" smtClean="0">
                <a:latin typeface="Times New Roman" pitchFamily="18" charset="0"/>
                <a:cs typeface="Times New Roman" pitchFamily="18" charset="0"/>
              </a:rPr>
              <a:t> this Project Turning ON LED is done using Raspberry It is possible to interface different kind of Sensors and make various network monitoring applications through internet using TCP/IP protocol.</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20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Xiguang</a:t>
            </a:r>
            <a:r>
              <a:rPr lang="en-IN" sz="2000" dirty="0" smtClean="0">
                <a:latin typeface="Times New Roman" pitchFamily="18" charset="0"/>
                <a:cs typeface="Times New Roman" pitchFamily="18" charset="0"/>
              </a:rPr>
              <a:t>, Li </a:t>
            </a:r>
            <a:r>
              <a:rPr lang="en-IN" sz="2000" dirty="0" err="1" smtClean="0">
                <a:latin typeface="Times New Roman" pitchFamily="18" charset="0"/>
                <a:cs typeface="Times New Roman" pitchFamily="18" charset="0"/>
              </a:rPr>
              <a:t>Bonian</a:t>
            </a:r>
            <a:r>
              <a:rPr lang="en-IN" sz="2000" dirty="0" smtClean="0">
                <a:latin typeface="Times New Roman" pitchFamily="18" charset="0"/>
                <a:cs typeface="Times New Roman" pitchFamily="18" charset="0"/>
              </a:rPr>
              <a:t>, Zhao </a:t>
            </a:r>
            <a:r>
              <a:rPr lang="en-IN" sz="2000" dirty="0" err="1" smtClean="0">
                <a:latin typeface="Times New Roman" pitchFamily="18" charset="0"/>
                <a:cs typeface="Times New Roman" pitchFamily="18" charset="0"/>
              </a:rPr>
              <a:t>Likai</a:t>
            </a:r>
            <a:r>
              <a:rPr lang="en-IN" sz="2000" dirty="0" smtClean="0">
                <a:latin typeface="Times New Roman" pitchFamily="18" charset="0"/>
                <a:cs typeface="Times New Roman" pitchFamily="18" charset="0"/>
              </a:rPr>
              <a:t>, Zhang </a:t>
            </a:r>
            <a:r>
              <a:rPr lang="en-IN" sz="2000" dirty="0" err="1" smtClean="0">
                <a:latin typeface="Times New Roman" pitchFamily="18" charset="0"/>
                <a:cs typeface="Times New Roman" pitchFamily="18" charset="0"/>
              </a:rPr>
              <a:t>Jie</a:t>
            </a:r>
            <a:r>
              <a:rPr lang="en-IN" sz="2000" dirty="0" smtClean="0">
                <a:latin typeface="Times New Roman" pitchFamily="18" charset="0"/>
                <a:cs typeface="Times New Roman" pitchFamily="18" charset="0"/>
              </a:rPr>
              <a:t>, Zhang </a:t>
            </a:r>
            <a:r>
              <a:rPr lang="en-IN" sz="2000" dirty="0" err="1" smtClean="0">
                <a:latin typeface="Times New Roman" pitchFamily="18" charset="0"/>
                <a:cs typeface="Times New Roman" pitchFamily="18" charset="0"/>
              </a:rPr>
              <a:t>Minghu</a:t>
            </a:r>
            <a:r>
              <a:rPr lang="en-IN" sz="2000" dirty="0" smtClean="0">
                <a:latin typeface="Times New Roman" pitchFamily="18" charset="0"/>
                <a:cs typeface="Times New Roman" pitchFamily="18" charset="0"/>
              </a:rPr>
              <a:t> “An embedded real-time remote monitoring system based on B/S mode”978-1-61284-722-1/11/$26.00 ©2011 </a:t>
            </a:r>
            <a:r>
              <a:rPr lang="en-IN" sz="2000" dirty="0" smtClean="0">
                <a:latin typeface="Times New Roman" pitchFamily="18" charset="0"/>
                <a:cs typeface="Times New Roman" pitchFamily="18" charset="0"/>
              </a:rPr>
              <a:t>IEEE</a:t>
            </a:r>
          </a:p>
          <a:p>
            <a:pPr algn="just">
              <a:lnSpc>
                <a:spcPct val="20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Yakun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Liu </a:t>
            </a:r>
            <a:r>
              <a:rPr lang="en-IN" sz="2000" dirty="0" err="1" smtClean="0">
                <a:latin typeface="Times New Roman" pitchFamily="18" charset="0"/>
                <a:cs typeface="Times New Roman" pitchFamily="18" charset="0"/>
              </a:rPr>
              <a:t>Xiaodong</a:t>
            </a:r>
            <a:r>
              <a:rPr lang="en-IN" sz="2000" dirty="0" smtClean="0">
                <a:latin typeface="Times New Roman" pitchFamily="18" charset="0"/>
                <a:cs typeface="Times New Roman" pitchFamily="18" charset="0"/>
              </a:rPr>
              <a:t> Cheng “Design and Implementation of Embedded Web Server Based on ARM and Linux” 978-1-4244-7656-511 01$26.00 ©201 0 IEEE</a:t>
            </a:r>
            <a:r>
              <a:rPr lang="en-IN" sz="2000" dirty="0" smtClean="0">
                <a:latin typeface="Times New Roman" pitchFamily="18" charset="0"/>
                <a:cs typeface="Times New Roman" pitchFamily="18" charset="0"/>
              </a:rPr>
              <a:t>.</a:t>
            </a:r>
          </a:p>
          <a:p>
            <a:pPr algn="just">
              <a:lnSpc>
                <a:spcPct val="20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3]Mo Guan and </a:t>
            </a:r>
            <a:r>
              <a:rPr lang="en-IN" sz="2000" dirty="0" err="1" smtClean="0">
                <a:latin typeface="Times New Roman" pitchFamily="18" charset="0"/>
                <a:cs typeface="Times New Roman" pitchFamily="18" charset="0"/>
              </a:rPr>
              <a:t>Minghai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a:t>
            </a:r>
            <a:r>
              <a:rPr lang="en-IN" sz="2000" dirty="0" smtClean="0">
                <a:latin typeface="Times New Roman" pitchFamily="18" charset="0"/>
                <a:cs typeface="Times New Roman" pitchFamily="18" charset="0"/>
              </a:rPr>
              <a:t>, “Design and Implementation of an Embedded Web Server Based on ARM” 978-1-4244-6055-7/10/$26.00©2010 </a:t>
            </a:r>
            <a:r>
              <a:rPr lang="en-IN" sz="2000" dirty="0" smtClean="0">
                <a:latin typeface="Times New Roman" pitchFamily="18" charset="0"/>
                <a:cs typeface="Times New Roman" pitchFamily="18" charset="0"/>
              </a:rPr>
              <a:t>IEEE.</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825</Words>
  <Application>Microsoft Office PowerPoint</Application>
  <PresentationFormat>On-screen Show (4:3)</PresentationFormat>
  <Paragraphs>51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Implementation of Embedded Web Server Using TCP/IP Protocol with Raspberry PI</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2021-11-17T12:49:33Z</dcterms:modified>
</cp:coreProperties>
</file>