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 id="329"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724400"/>
          </a:xfrm>
        </p:spPr>
        <p:txBody>
          <a:bodyPr>
            <a:normAutofit/>
          </a:bodyPr>
          <a:lstStyle/>
          <a:p>
            <a:pPr algn="ctr"/>
            <a:r>
              <a:rPr lang="en-US" b="1" dirty="0" smtClean="0"/>
              <a:t/>
            </a:r>
            <a:br>
              <a:rPr lang="en-US" b="1" dirty="0" smtClean="0"/>
            </a:br>
            <a:r>
              <a:rPr lang="en-US" b="1" dirty="0" smtClean="0"/>
              <a:t>An </a:t>
            </a:r>
            <a:r>
              <a:rPr lang="en-US" b="1" dirty="0" smtClean="0"/>
              <a:t>optimized solar traffic control and alert system using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optimized </a:t>
            </a:r>
            <a:r>
              <a:rPr lang="en-IN" sz="2000" dirty="0" smtClean="0">
                <a:latin typeface="Times New Roman" pitchFamily="18" charset="0"/>
                <a:cs typeface="Times New Roman" pitchFamily="18" charset="0"/>
              </a:rPr>
              <a:t>solar traffic light control and alert system provides the better approach for traffic congestion. The system is composed of wireless modem and solar panel designed inside the modem itself. The design makes use of solar energy rather electrical energy which makes it energy efficient. The wireless modem tracks the vehicle in highway and lights the vehicle with the help of solar panel. The solar panel is composed of solar tracker that helps to detect the vehicle in highway. The system also helps to avoid the accidents in highways and also </a:t>
            </a:r>
            <a:r>
              <a:rPr lang="en-IN" sz="2000" dirty="0" err="1" smtClean="0">
                <a:latin typeface="Times New Roman" pitchFamily="18" charset="0"/>
                <a:cs typeface="Times New Roman" pitchFamily="18" charset="0"/>
              </a:rPr>
              <a:t>sendsthe</a:t>
            </a:r>
            <a:r>
              <a:rPr lang="en-IN" sz="2000" dirty="0" smtClean="0">
                <a:latin typeface="Times New Roman" pitchFamily="18" charset="0"/>
                <a:cs typeface="Times New Roman" pitchFamily="18" charset="0"/>
              </a:rPr>
              <a:t> SMS to respective RTO authority .the approached system uses solar energy as a major source which makes it economic The main aim behind this system is to control the accidents in broad section of highway with optimal use of solar </a:t>
            </a:r>
            <a:r>
              <a:rPr lang="en-IN" sz="2000" dirty="0" smtClean="0">
                <a:latin typeface="Times New Roman" pitchFamily="18" charset="0"/>
                <a:cs typeface="Times New Roman" pitchFamily="18" charset="0"/>
              </a:rPr>
              <a:t>energy.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systems do not support any type of real time information exchange or interactive communication for adapting to changes in their surroundings.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such a system requires not only the necessary communication infrastructure but also specific sensors to understand those changes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increase of environmental concerns, lighting control systems will play an important role in reduction of energy consumption of the lighting without impending comfort goals.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Automatic Street Light Control System is a simple and powerful concept, which uses transistor as a switch to switch ON and OFF the street light automatically.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energy is the single most important parameter to consider when assessing the impacts of technical systems on the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people </a:t>
            </a:r>
            <a:r>
              <a:rPr lang="en-IN" sz="2000" dirty="0" smtClean="0">
                <a:latin typeface="Times New Roman" pitchFamily="18" charset="0"/>
                <a:cs typeface="Times New Roman" pitchFamily="18" charset="0"/>
              </a:rPr>
              <a:t>need to be very safe and secure. In order to address this problem, Lighting appears to be major solution in highways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Moreover, the circuit is carefully designed to avoid common problems like overload, relay chattering and inductive kick back in relay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building a software-controlled road lighting test bed, various research problems are </a:t>
            </a:r>
            <a:r>
              <a:rPr lang="en-IN" sz="2000" dirty="0" smtClean="0">
                <a:latin typeface="Times New Roman" pitchFamily="18" charset="0"/>
                <a:cs typeface="Times New Roman" pitchFamily="18" charset="0"/>
              </a:rPr>
              <a:t>addressed.</a:t>
            </a:r>
          </a:p>
          <a:p>
            <a:pPr algn="just">
              <a:lnSpc>
                <a:spcPct val="150000"/>
              </a:lnSpc>
            </a:pPr>
            <a:r>
              <a:rPr lang="en-IN" sz="2000" dirty="0" smtClean="0">
                <a:latin typeface="Times New Roman" pitchFamily="18" charset="0"/>
                <a:cs typeface="Times New Roman" pitchFamily="18" charset="0"/>
              </a:rPr>
              <a:t>This system will address community issues concerning poor visibility during winter time by the use of high-visibility LEDs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solar light pole that stays on all night long, a control system is proposed to save battery energy and provides light efficiently.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is particularly suitable for street lighting in urban and rural areas where the traffic is low at a given range of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purpose of road lighting system should be to consider information regarding transportation via sensor data and take necessary action.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purpose behind establishing the architecture of the system is to build the connection between the IP network level and the wireless sensors at the physical level.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Wireless Sensor is Operating Continuously to track the Vehicle, the Energy Efficiency of Wireless sensor becomes very low.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improve the </a:t>
            </a:r>
            <a:r>
              <a:rPr lang="en-IN" sz="2000" dirty="0" smtClean="0">
                <a:latin typeface="Times New Roman" pitchFamily="18" charset="0"/>
                <a:cs typeface="Times New Roman" pitchFamily="18" charset="0"/>
              </a:rPr>
              <a:t>Energy Efficiency of </a:t>
            </a:r>
            <a:r>
              <a:rPr lang="en-IN" sz="2000" dirty="0" smtClean="0">
                <a:latin typeface="Times New Roman" pitchFamily="18" charset="0"/>
                <a:cs typeface="Times New Roman" pitchFamily="18" charset="0"/>
              </a:rPr>
              <a:t>Wireless sensors, the Protocols like LEACH (Low Energy Adaptive Clustering Hierarchy) and PEGASIS (Power Efficient Gathering Sensor Information Systems) are implemented.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source of light has moved from conventional source of energy to green source of energy where solar panel is used to light the roads and </a:t>
            </a:r>
            <a:r>
              <a:rPr lang="en-IN" sz="2000" dirty="0" smtClean="0">
                <a:latin typeface="Times New Roman" pitchFamily="18" charset="0"/>
                <a:cs typeface="Times New Roman" pitchFamily="18" charset="0"/>
              </a:rPr>
              <a:t>highways.</a:t>
            </a:r>
          </a:p>
          <a:p>
            <a:pPr algn="just">
              <a:lnSpc>
                <a:spcPct val="150000"/>
              </a:lnSpc>
            </a:pPr>
            <a:r>
              <a:rPr lang="en-IN" sz="2000" dirty="0" smtClean="0">
                <a:latin typeface="Times New Roman" pitchFamily="18" charset="0"/>
                <a:cs typeface="Times New Roman" pitchFamily="18" charset="0"/>
              </a:rPr>
              <a:t>The design makes use of solar energy rather electrical energy which makes it energy efficient.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introduction to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Bhaskar Krishnamachari,</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intrinsic nature of the application-specific WSNs makes classification and taxonomy delineation difficult and cumbersome.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Renewable Energy Sources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A.V.herzog, T.E.Lipman and D.M. Kammen,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Biomass like cattle dung, agricultural waste, fire woods etc are used by rural people for burning purposes and solar energy for drying purposes.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905000" y="1600200"/>
            <a:ext cx="6324600" cy="43433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paper shows the </a:t>
            </a:r>
            <a:r>
              <a:rPr lang="en-IN" dirty="0" err="1" smtClean="0">
                <a:latin typeface="Times New Roman" pitchFamily="18" charset="0"/>
                <a:cs typeface="Times New Roman" pitchFamily="18" charset="0"/>
              </a:rPr>
              <a:t>efficientuse</a:t>
            </a:r>
            <a:r>
              <a:rPr lang="en-IN" dirty="0" smtClean="0">
                <a:latin typeface="Times New Roman" pitchFamily="18" charset="0"/>
                <a:cs typeface="Times New Roman" pitchFamily="18" charset="0"/>
              </a:rPr>
              <a:t> of solar energy to control the traffic in highways</a:t>
            </a:r>
            <a:r>
              <a:rPr lang="en-IN" dirty="0" smtClean="0">
                <a:latin typeface="Times New Roman" pitchFamily="18" charset="0"/>
                <a:cs typeface="Times New Roman" pitchFamily="18" charset="0"/>
              </a:rPr>
              <a:t>. the </a:t>
            </a:r>
            <a:r>
              <a:rPr lang="en-IN" dirty="0" smtClean="0">
                <a:latin typeface="Times New Roman" pitchFamily="18" charset="0"/>
                <a:cs typeface="Times New Roman" pitchFamily="18" charset="0"/>
              </a:rPr>
              <a:t>main goal of this project is to control the accidents and avoid traffic jam in broad section of highways using wireless sensors and divergence indicator. The Another advantage of this system is it is energy efficient because of use solar energy rather than electricity. The project implemented is cost effective which makes it very easy to use everywhere in India.</a:t>
            </a: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Sensor Network </a:t>
            </a:r>
            <a:r>
              <a:rPr lang="en-IN" sz="2000" dirty="0" err="1" smtClean="0">
                <a:latin typeface="Times New Roman" pitchFamily="18" charset="0"/>
                <a:cs typeface="Times New Roman" pitchFamily="18" charset="0"/>
              </a:rPr>
              <a:t>Architecture",University</a:t>
            </a:r>
            <a:r>
              <a:rPr lang="en-IN" sz="2000" dirty="0" smtClean="0">
                <a:latin typeface="Times New Roman" pitchFamily="18" charset="0"/>
                <a:cs typeface="Times New Roman" pitchFamily="18" charset="0"/>
              </a:rPr>
              <a:t> of Wales Newport, 2012 </a:t>
            </a:r>
            <a:r>
              <a:rPr lang="en-IN" sz="2000" dirty="0" err="1" smtClean="0">
                <a:latin typeface="Times New Roman" pitchFamily="18" charset="0"/>
                <a:cs typeface="Times New Roman" pitchFamily="18" charset="0"/>
              </a:rPr>
              <a:t>Imane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L’hadi,Marwa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Rifai,Yassine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Salih</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Alj</a:t>
            </a:r>
            <a:r>
              <a:rPr lang="en-IN" sz="2000" dirty="0" smtClean="0">
                <a:latin typeface="Times New Roman" pitchFamily="18" charset="0"/>
                <a:cs typeface="Times New Roman" pitchFamily="18" charset="0"/>
              </a:rPr>
              <a:t> “An Energy Efficient WSN based Traffic Safety System”,2014</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Philips </a:t>
            </a:r>
            <a:r>
              <a:rPr lang="en-IN" sz="2000" dirty="0" err="1" smtClean="0">
                <a:latin typeface="Times New Roman" pitchFamily="18" charset="0"/>
                <a:cs typeface="Times New Roman" pitchFamily="18" charset="0"/>
              </a:rPr>
              <a:t>Koninklijke</a:t>
            </a:r>
            <a:r>
              <a:rPr lang="en-IN" sz="2000" dirty="0" smtClean="0">
                <a:latin typeface="Times New Roman" pitchFamily="18" charset="0"/>
                <a:cs typeface="Times New Roman" pitchFamily="18" charset="0"/>
              </a:rPr>
              <a:t>, “Road </a:t>
            </a:r>
            <a:r>
              <a:rPr lang="en-IN" sz="2000" dirty="0" err="1" smtClean="0">
                <a:latin typeface="Times New Roman" pitchFamily="18" charset="0"/>
                <a:cs typeface="Times New Roman" pitchFamily="18" charset="0"/>
              </a:rPr>
              <a:t>lighting”,Road</a:t>
            </a:r>
            <a:r>
              <a:rPr lang="en-IN" sz="2000" dirty="0" smtClean="0">
                <a:latin typeface="Times New Roman" pitchFamily="18" charset="0"/>
                <a:cs typeface="Times New Roman" pitchFamily="18" charset="0"/>
              </a:rPr>
              <a:t>-Lighting-Brochure-</a:t>
            </a:r>
            <a:r>
              <a:rPr lang="en-IN" sz="2000" dirty="0" err="1" smtClean="0">
                <a:latin typeface="Times New Roman" pitchFamily="18" charset="0"/>
                <a:cs typeface="Times New Roman" pitchFamily="18" charset="0"/>
              </a:rPr>
              <a:t>INT.pdf</a:t>
            </a:r>
            <a:r>
              <a:rPr lang="en-IN" sz="2000" dirty="0" smtClean="0">
                <a:latin typeface="Times New Roman" pitchFamily="18" charset="0"/>
                <a:cs typeface="Times New Roman" pitchFamily="18" charset="0"/>
              </a:rPr>
              <a:t>, April 2012</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D. </a:t>
            </a:r>
            <a:r>
              <a:rPr lang="en-IN" sz="2000" dirty="0" err="1" smtClean="0">
                <a:latin typeface="Times New Roman" pitchFamily="18" charset="0"/>
                <a:cs typeface="Times New Roman" pitchFamily="18" charset="0"/>
              </a:rPr>
              <a:t>Sichela</a:t>
            </a:r>
            <a:r>
              <a:rPr lang="en-IN" sz="2000" dirty="0" smtClean="0">
                <a:latin typeface="Times New Roman" pitchFamily="18" charset="0"/>
                <a:cs typeface="Times New Roman" pitchFamily="18" charset="0"/>
              </a:rPr>
              <a:t>, and K. </a:t>
            </a:r>
            <a:r>
              <a:rPr lang="en-IN" sz="2000" dirty="0" err="1" smtClean="0">
                <a:latin typeface="Times New Roman" pitchFamily="18" charset="0"/>
                <a:cs typeface="Times New Roman" pitchFamily="18" charset="0"/>
              </a:rPr>
              <a:t>Mwanza</a:t>
            </a:r>
            <a:r>
              <a:rPr lang="en-IN" sz="2000" dirty="0" smtClean="0">
                <a:latin typeface="Times New Roman" pitchFamily="18" charset="0"/>
                <a:cs typeface="Times New Roman" pitchFamily="18" charset="0"/>
              </a:rPr>
              <a:t>, "Sustainable Use of Solar Energy for Street Lighting and Traffic Lights-In Partnership with the Local Authorities”, ZESCO, 2008</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Sepco</a:t>
            </a:r>
            <a:r>
              <a:rPr lang="en-IN" sz="2000" dirty="0" smtClean="0">
                <a:latin typeface="Times New Roman" pitchFamily="18" charset="0"/>
                <a:cs typeface="Times New Roman" pitchFamily="18" charset="0"/>
              </a:rPr>
              <a:t>, "Solar Street Lighting", Solar Power for Street Lighting, URL: http://www.sepco-solarlighting.com/solar-street-lighting, </a:t>
            </a:r>
            <a:r>
              <a:rPr lang="en-IN" sz="2000" dirty="0" smtClean="0">
                <a:latin typeface="Times New Roman" pitchFamily="18" charset="0"/>
                <a:cs typeface="Times New Roman" pitchFamily="18" charset="0"/>
              </a:rPr>
              <a:t>2013</a:t>
            </a: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Bhaskar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Krishnamachari,"An</a:t>
            </a:r>
            <a:r>
              <a:rPr lang="en-IN" sz="2000" dirty="0" smtClean="0">
                <a:latin typeface="Times New Roman" pitchFamily="18" charset="0"/>
                <a:cs typeface="Times New Roman" pitchFamily="18" charset="0"/>
              </a:rPr>
              <a:t> introduction to Wireless Sensor Networks", 2005, India</a:t>
            </a: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2286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a:t>
            </a:r>
            <a:r>
              <a:rPr lang="en-IN" sz="2000" dirty="0" err="1" smtClean="0">
                <a:latin typeface="Times New Roman" pitchFamily="18" charset="0"/>
                <a:cs typeface="Times New Roman" pitchFamily="18" charset="0"/>
              </a:rPr>
              <a:t>A.V.herzog</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T.E.Lipman</a:t>
            </a:r>
            <a:r>
              <a:rPr lang="en-IN" sz="2000" dirty="0" smtClean="0">
                <a:latin typeface="Times New Roman" pitchFamily="18" charset="0"/>
                <a:cs typeface="Times New Roman" pitchFamily="18" charset="0"/>
              </a:rPr>
              <a:t> and D.M. </a:t>
            </a:r>
            <a:r>
              <a:rPr lang="en-IN" sz="2000" dirty="0" err="1" smtClean="0">
                <a:latin typeface="Times New Roman" pitchFamily="18" charset="0"/>
                <a:cs typeface="Times New Roman" pitchFamily="18" charset="0"/>
              </a:rPr>
              <a:t>Kammen</a:t>
            </a:r>
            <a:r>
              <a:rPr lang="en-IN" sz="2000" dirty="0" smtClean="0">
                <a:latin typeface="Times New Roman" pitchFamily="18" charset="0"/>
                <a:cs typeface="Times New Roman" pitchFamily="18" charset="0"/>
              </a:rPr>
              <a:t>, “Renewable Energy Sources”, University of California, Berkeley, USA, 2000</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Roadtraffic</a:t>
            </a:r>
            <a:r>
              <a:rPr lang="en-IN" sz="2000" dirty="0" smtClean="0">
                <a:latin typeface="Times New Roman" pitchFamily="18" charset="0"/>
                <a:cs typeface="Times New Roman" pitchFamily="18" charset="0"/>
              </a:rPr>
              <a:t>-Technology, "</a:t>
            </a:r>
            <a:r>
              <a:rPr lang="en-IN" sz="2000" dirty="0" err="1" smtClean="0">
                <a:latin typeface="Times New Roman" pitchFamily="18" charset="0"/>
                <a:cs typeface="Times New Roman" pitchFamily="18" charset="0"/>
              </a:rPr>
              <a:t>Tasmaniato</a:t>
            </a:r>
            <a:r>
              <a:rPr lang="en-IN" sz="2000" dirty="0" smtClean="0">
                <a:latin typeface="Times New Roman" pitchFamily="18" charset="0"/>
                <a:cs typeface="Times New Roman" pitchFamily="18" charset="0"/>
              </a:rPr>
              <a:t> trial new electronic warning signs to improve road safety" 15 February 2012</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Ahmad Abed </a:t>
            </a:r>
            <a:r>
              <a:rPr lang="en-IN" sz="2000" dirty="0" err="1" smtClean="0">
                <a:latin typeface="Times New Roman" pitchFamily="18" charset="0"/>
                <a:cs typeface="Times New Roman" pitchFamily="18" charset="0"/>
              </a:rPr>
              <a:t>Alhameed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Alkhatib</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Gurvinder</a:t>
            </a:r>
            <a:r>
              <a:rPr lang="en-IN" sz="2000" dirty="0" smtClean="0">
                <a:latin typeface="Times New Roman" pitchFamily="18" charset="0"/>
                <a:cs typeface="Times New Roman" pitchFamily="18" charset="0"/>
              </a:rPr>
              <a:t> Singh </a:t>
            </a:r>
            <a:r>
              <a:rPr lang="en-IN" sz="2000" dirty="0" err="1" smtClean="0">
                <a:latin typeface="Times New Roman" pitchFamily="18" charset="0"/>
                <a:cs typeface="Times New Roman" pitchFamily="18" charset="0"/>
              </a:rPr>
              <a:t>Baicher</a:t>
            </a:r>
            <a:r>
              <a:rPr lang="en-IN" sz="2000" dirty="0" smtClean="0">
                <a:latin typeface="Times New Roman" pitchFamily="18" charset="0"/>
                <a:cs typeface="Times New Roman" pitchFamily="18" charset="0"/>
              </a:rPr>
              <a:t> “Wireless Sensor Network Architecture", University of Wales Newport, 2012</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Nishi Sharma et.al.: “Energy Efficient LEACH Protocol for Wireless Sensor Network </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Leonardo B. </a:t>
            </a:r>
            <a:r>
              <a:rPr lang="en-IN" sz="2000" dirty="0" err="1" smtClean="0">
                <a:latin typeface="Times New Roman" pitchFamily="18" charset="0"/>
                <a:cs typeface="Times New Roman" pitchFamily="18" charset="0"/>
              </a:rPr>
              <a:t>Olivera</a:t>
            </a:r>
            <a:r>
              <a:rPr lang="en-IN" sz="2000" dirty="0" smtClean="0">
                <a:latin typeface="Times New Roman" pitchFamily="18" charset="0"/>
                <a:cs typeface="Times New Roman" pitchFamily="18" charset="0"/>
              </a:rPr>
              <a:t> et.al., “</a:t>
            </a:r>
            <a:r>
              <a:rPr lang="en-IN" sz="2000" dirty="0" err="1" smtClean="0">
                <a:latin typeface="Times New Roman" pitchFamily="18" charset="0"/>
                <a:cs typeface="Times New Roman" pitchFamily="18" charset="0"/>
              </a:rPr>
              <a:t>SecLEACH</a:t>
            </a:r>
            <a:r>
              <a:rPr lang="en-IN" sz="2000" dirty="0" smtClean="0">
                <a:latin typeface="Times New Roman" pitchFamily="18" charset="0"/>
                <a:cs typeface="Times New Roman" pitchFamily="18" charset="0"/>
              </a:rPr>
              <a:t>—On </a:t>
            </a:r>
            <a:r>
              <a:rPr lang="en-IN" sz="2000" dirty="0" err="1" smtClean="0">
                <a:latin typeface="Times New Roman" pitchFamily="18" charset="0"/>
                <a:cs typeface="Times New Roman" pitchFamily="18" charset="0"/>
              </a:rPr>
              <a:t>thesecurity</a:t>
            </a:r>
            <a:r>
              <a:rPr lang="en-IN" sz="2000" dirty="0" smtClean="0">
                <a:latin typeface="Times New Roman" pitchFamily="18" charset="0"/>
                <a:cs typeface="Times New Roman" pitchFamily="18" charset="0"/>
              </a:rPr>
              <a:t> of clustered sensor networks” , Signal Processing 87 (2007) 2882–2895</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11] Lindsey and C. </a:t>
            </a:r>
            <a:r>
              <a:rPr lang="en-IN" sz="2000" dirty="0" err="1" smtClean="0">
                <a:latin typeface="Times New Roman" pitchFamily="18" charset="0"/>
                <a:cs typeface="Times New Roman" pitchFamily="18" charset="0"/>
              </a:rPr>
              <a:t>Raghavendra</a:t>
            </a:r>
            <a:r>
              <a:rPr lang="en-IN" sz="2000" dirty="0" smtClean="0">
                <a:latin typeface="Times New Roman" pitchFamily="18" charset="0"/>
                <a:cs typeface="Times New Roman" pitchFamily="18" charset="0"/>
              </a:rPr>
              <a:t>, “PEGASIS: Power-Efficient Gathering in Sensor Information Systems”</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976</Words>
  <Application>Microsoft Office PowerPoint</Application>
  <PresentationFormat>On-screen Show (4:3)</PresentationFormat>
  <Paragraphs>62</Paragraphs>
  <Slides>13</Slides>
  <Notes>2</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 An optimized solar traffic control and alert system using wireless sensor networks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2021-11-15T15:10:03Z</dcterms:modified>
</cp:coreProperties>
</file>