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LPG Gas Weight </a:t>
            </a:r>
            <a:r>
              <a:rPr lang="en-US" b="1" dirty="0" smtClean="0"/>
              <a:t>and Leakage </a:t>
            </a:r>
            <a:r>
              <a:rPr lang="en-US" b="1" dirty="0" smtClean="0"/>
              <a:t>Detection System Using GSM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096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257800"/>
          </a:xfrm>
        </p:spPr>
        <p:txBody>
          <a:bodyPr>
            <a:noAutofit/>
          </a:bodyPr>
          <a:lstStyle/>
          <a:p>
            <a:pPr algn="just">
              <a:lnSpc>
                <a:spcPct val="150000"/>
              </a:lnSpc>
              <a:buNone/>
            </a:pPr>
            <a:r>
              <a:rPr lang="en-IN" sz="1900" dirty="0" smtClean="0">
                <a:latin typeface="Times New Roman" pitchFamily="18" charset="0"/>
                <a:cs typeface="Times New Roman" pitchFamily="18" charset="0"/>
              </a:rPr>
              <a:t>    In </a:t>
            </a:r>
            <a:r>
              <a:rPr lang="en-IN" sz="1900" dirty="0" smtClean="0">
                <a:latin typeface="Times New Roman" pitchFamily="18" charset="0"/>
                <a:cs typeface="Times New Roman" pitchFamily="18" charset="0"/>
              </a:rPr>
              <a:t>this paper, we proposed an LPG Gas Weight and Leakage Detection System Using GSM .This is useful in various applications in homes and hotels. Many times it happens that because of the rush or due to the shortage of cylinder, there is a delay in providing the gas cylinder. Main reason behind this is delay in informing to the gas provider or we inform the gas provider at the last moment when the gas cylinder is empty. So the use of first low priority SMS is the user gets intimation about the weight of the gas. So the user can book a new gas cylinder. It avoids the problematic situation caused due to unavailability of gas cylinder. Sometimes the leakage of the LPG gas is not detected by person due to low séance of smell so in this project we use the gas sensor for leakage detection. In this project whenever there is LPG gas leakage is occurred then buzzer is ON. This project avoids the accident which is caused due to leakage of LPG </a:t>
            </a:r>
            <a:r>
              <a:rPr lang="en-IN" sz="1900" dirty="0" smtClean="0">
                <a:latin typeface="Times New Roman" pitchFamily="18" charset="0"/>
                <a:cs typeface="Times New Roman" pitchFamily="18" charset="0"/>
              </a:rPr>
              <a:t>gas.</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LPG is considered as the most inflammable gases that can ignite fires even in the far distances where gas leak exists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gases are mostly used on large scale in industry, heating, home appliances and motor fuel. In this project we work on various home appliances like gas leakage, temperature,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LPG and natural gas are inflammable gases they burn easily, cleanly and does not have any effect on environment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an open source computer hardware &amp; software &amp; software company project &amp; user community that designs &amp; manufactures single-board microcontrollers &amp; microcontroller kit.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this GSM modems are most frequently used to provide mobile internet, internet connectivity many of them can also be used for sending &amp; receiving SMS.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matter was proposed to be vice versa with the elimination of the gas leak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impact of the LPG on human being is extremely considerable and it can cause burns over the skin, long sleep, annoyed breathing,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system applies triple impact authority on the corresponding location due to the dependency on tripartite precautions specified by turning both air puller alongside with the buzzer ON and sending an SMS to a certain phone number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Whereas </a:t>
            </a:r>
            <a:r>
              <a:rPr lang="en-IN" sz="2000" dirty="0" smtClean="0">
                <a:latin typeface="Times New Roman" pitchFamily="18" charset="0"/>
                <a:cs typeface="Times New Roman" pitchFamily="18" charset="0"/>
              </a:rPr>
              <a:t>in industrial system it also make difficult for the </a:t>
            </a:r>
            <a:r>
              <a:rPr lang="en-IN" sz="2000" dirty="0" err="1" smtClean="0">
                <a:latin typeface="Times New Roman" pitchFamily="18" charset="0"/>
                <a:cs typeface="Times New Roman" pitchFamily="18" charset="0"/>
              </a:rPr>
              <a:t>labors</a:t>
            </a:r>
            <a:r>
              <a:rPr lang="en-IN" sz="2000" dirty="0" smtClean="0">
                <a:latin typeface="Times New Roman" pitchFamily="18" charset="0"/>
                <a:cs typeface="Times New Roman" pitchFamily="18" charset="0"/>
              </a:rPr>
              <a:t> to keep the track of every second so to work on this problem, the system is develop which will keep the track on various home appliances such as LPG gas cylinder, wired circuit, etc.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module reads the gas sensor in a proposed environment to discover whether gas concentration exceeds a specified range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GSM module works ordinarily with external input voltage </a:t>
            </a:r>
            <a:r>
              <a:rPr lang="en-IN" sz="2000" dirty="0" smtClean="0">
                <a:latin typeface="Times New Roman" pitchFamily="18" charset="0"/>
                <a:cs typeface="Times New Roman" pitchFamily="18" charset="0"/>
              </a:rPr>
              <a:t>around </a:t>
            </a:r>
            <a:r>
              <a:rPr lang="en-IN" sz="2000" dirty="0" smtClean="0">
                <a:latin typeface="Times New Roman" pitchFamily="18" charset="0"/>
                <a:cs typeface="Times New Roman" pitchFamily="18" charset="0"/>
              </a:rPr>
              <a:t>classifying the whole unit as the most compatible modems with the friendly microcontrollers such as Programmable Integrated Circuit (PIC),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and Raspberry Pi.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 the cost limitation of the proposed sensor is assigned to </a:t>
            </a:r>
            <a:r>
              <a:rPr lang="en-IN" sz="2000" dirty="0" smtClean="0">
                <a:latin typeface="Times New Roman" pitchFamily="18" charset="0"/>
                <a:cs typeface="Times New Roman" pitchFamily="18" charset="0"/>
              </a:rPr>
              <a:t>be </a:t>
            </a:r>
            <a:r>
              <a:rPr lang="en-IN" sz="2000" dirty="0" smtClean="0">
                <a:latin typeface="Times New Roman" pitchFamily="18" charset="0"/>
                <a:cs typeface="Times New Roman" pitchFamily="18" charset="0"/>
              </a:rPr>
              <a:t>appropriate for numerous </a:t>
            </a:r>
            <a:r>
              <a:rPr lang="en-IN" sz="2000" dirty="0" smtClean="0">
                <a:latin typeface="Times New Roman" pitchFamily="18" charset="0"/>
                <a:cs typeface="Times New Roman" pitchFamily="18" charset="0"/>
              </a:rPr>
              <a:t>applications.</a:t>
            </a:r>
          </a:p>
          <a:p>
            <a:pPr algn="just">
              <a:lnSpc>
                <a:spcPct val="150000"/>
              </a:lnSpc>
            </a:pPr>
            <a:r>
              <a:rPr lang="en-IN" sz="2000" dirty="0" smtClean="0">
                <a:latin typeface="Times New Roman" pitchFamily="18" charset="0"/>
                <a:cs typeface="Times New Roman" pitchFamily="18" charset="0"/>
              </a:rPr>
              <a:t>The whole system is proposed to be home-used application under the supervision of the microcontroller with respect to MQ – 2 gas sensor</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5334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term GSM is the abbreviation given to the global system for mobile communications that is the international station to manage the data transfer processes efficiently.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system is highly reliable, tamper-proof and secure. In the long run the maintenance cost is efficient. It is highly accurate.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tool for control the project or give the instruction to the circuit or project. </a:t>
            </a:r>
            <a:endParaRPr lang="en-IN" sz="2000" dirty="0" smtClean="0">
              <a:latin typeface="Times New Roman" pitchFamily="18" charset="0"/>
              <a:cs typeface="Times New Roman" pitchFamily="18" charset="0"/>
            </a:endParaRPr>
          </a:p>
          <a:p>
            <a:pPr algn="just">
              <a:lnSpc>
                <a:spcPct val="150000"/>
              </a:lnSpc>
            </a:pP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UNO is very easy to use &amp; it is cost efficient &amp; easily available in the market.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simple c </a:t>
            </a:r>
            <a:r>
              <a:rPr lang="en-IN" sz="2000" dirty="0" err="1" smtClean="0">
                <a:latin typeface="Times New Roman" pitchFamily="18" charset="0"/>
                <a:cs typeface="Times New Roman" pitchFamily="18" charset="0"/>
              </a:rPr>
              <a:t>programing</a:t>
            </a:r>
            <a:r>
              <a:rPr lang="en-IN" sz="2000" dirty="0" smtClean="0">
                <a:latin typeface="Times New Roman" pitchFamily="18" charset="0"/>
                <a:cs typeface="Times New Roman" pitchFamily="18" charset="0"/>
              </a:rPr>
              <a:t> language is used &amp; very easy to implement the program like just connect the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to computer using connector cable &amp; implement the program.</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Fluctuation-Enhanced Multiple-gas </a:t>
                      </a:r>
                      <a:r>
                        <a:rPr lang="en-US" sz="2000" dirty="0" err="1">
                          <a:latin typeface="Times New Roman"/>
                          <a:ea typeface="Calibri"/>
                          <a:cs typeface="Latha"/>
                        </a:rPr>
                        <a:t>sensingby</a:t>
                      </a:r>
                      <a:r>
                        <a:rPr lang="en-US" sz="2000" dirty="0">
                          <a:latin typeface="Times New Roman"/>
                          <a:ea typeface="Calibri"/>
                          <a:cs typeface="Latha"/>
                        </a:rPr>
                        <a:t> Commercial Taguchi Sensor</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L. Solis, Y. Li and L. B. Kishs,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stochastic resistance fluctuations of the sensors were studied during the burning-in process and during exposure to different gases at different temperatures.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Embedded system for Hazardous gas detection and alerting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 Ramya and B. Palaniappan,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work modifies the existing safety model installed in industries and this system also be used in homes and offices.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81250"/>
                <a:gridCol w="2762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Hydrogen gas detection system prototype with wireless network</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Nakano,S.; Goto, Y.;Yokosawa ,K.; Tsukada, 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prototype is composed of a wireless network with ten sensor nodes that can monitor the spatial distribution of hydrogen gas leakage.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wireless home safety gas leakage detection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Fraiwan, L.; Lweesy, K,;Bani-salma, A.Mani,N,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device is intended for use in household safety where appliances and heaters that use natural gas and liquid petroleum gas (LPG) may be a source of risk.</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295400"/>
            <a:ext cx="7010400" cy="47243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60000"/>
              </a:lnSpc>
              <a:buNone/>
            </a:pPr>
            <a:r>
              <a:rPr lang="en-IN" sz="2000" dirty="0" smtClean="0">
                <a:latin typeface="Times New Roman" pitchFamily="18" charset="0"/>
                <a:cs typeface="Times New Roman" pitchFamily="18" charset="0"/>
              </a:rPr>
              <a:t>   These </a:t>
            </a:r>
            <a:r>
              <a:rPr lang="en-IN" sz="2000" dirty="0" smtClean="0">
                <a:latin typeface="Times New Roman" pitchFamily="18" charset="0"/>
                <a:cs typeface="Times New Roman" pitchFamily="18" charset="0"/>
              </a:rPr>
              <a:t>projects are fully automated so the human attention is not required. By implementing this project we can avoid the problematic situation caused due to unavailability of gas cylinder or we inform to the gas provider office at last moment when our gas is empty and avoids the accident caused due to the leakage of the LPG gas. This project is used in domestic as well as in industrial purpose.</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J. L. Solis, Y. Li and L. B. </a:t>
            </a:r>
            <a:r>
              <a:rPr lang="en-IN" sz="1800" dirty="0" err="1" smtClean="0">
                <a:latin typeface="Times New Roman" pitchFamily="18" charset="0"/>
                <a:cs typeface="Times New Roman" pitchFamily="18" charset="0"/>
              </a:rPr>
              <a:t>Kishs</a:t>
            </a:r>
            <a:r>
              <a:rPr lang="en-IN" sz="1800" dirty="0" smtClean="0">
                <a:latin typeface="Times New Roman" pitchFamily="18" charset="0"/>
                <a:cs typeface="Times New Roman" pitchFamily="18" charset="0"/>
              </a:rPr>
              <a:t>, “Fluctuation-Enhanced Multiple-gas </a:t>
            </a:r>
            <a:r>
              <a:rPr lang="en-IN" sz="1800" dirty="0" err="1" smtClean="0">
                <a:latin typeface="Times New Roman" pitchFamily="18" charset="0"/>
                <a:cs typeface="Times New Roman" pitchFamily="18" charset="0"/>
              </a:rPr>
              <a:t>sensingby</a:t>
            </a:r>
            <a:r>
              <a:rPr lang="en-IN" sz="1800" dirty="0" smtClean="0">
                <a:latin typeface="Times New Roman" pitchFamily="18" charset="0"/>
                <a:cs typeface="Times New Roman" pitchFamily="18" charset="0"/>
              </a:rPr>
              <a:t> Commercial Taguchi </a:t>
            </a:r>
            <a:r>
              <a:rPr lang="en-IN" sz="1800" dirty="0" err="1" smtClean="0">
                <a:latin typeface="Times New Roman" pitchFamily="18" charset="0"/>
                <a:cs typeface="Times New Roman" pitchFamily="18" charset="0"/>
              </a:rPr>
              <a:t>Sensor,”IEEE</a:t>
            </a:r>
            <a:r>
              <a:rPr lang="en-IN" sz="1800" dirty="0" smtClean="0">
                <a:latin typeface="Times New Roman" pitchFamily="18" charset="0"/>
                <a:cs typeface="Times New Roman" pitchFamily="18" charset="0"/>
              </a:rPr>
              <a:t> Sensor Journal, vol. 5,no. 6, Dec 2005.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V. </a:t>
            </a:r>
            <a:r>
              <a:rPr lang="en-IN" sz="1800" dirty="0" err="1" smtClean="0">
                <a:latin typeface="Times New Roman" pitchFamily="18" charset="0"/>
                <a:cs typeface="Times New Roman" pitchFamily="18" charset="0"/>
              </a:rPr>
              <a:t>Ramya</a:t>
            </a:r>
            <a:r>
              <a:rPr lang="en-IN" sz="1800" dirty="0" smtClean="0">
                <a:latin typeface="Times New Roman" pitchFamily="18" charset="0"/>
                <a:cs typeface="Times New Roman" pitchFamily="18" charset="0"/>
              </a:rPr>
              <a:t> and B. </a:t>
            </a:r>
            <a:r>
              <a:rPr lang="en-IN" sz="1800" dirty="0" err="1" smtClean="0">
                <a:latin typeface="Times New Roman" pitchFamily="18" charset="0"/>
                <a:cs typeface="Times New Roman" pitchFamily="18" charset="0"/>
              </a:rPr>
              <a:t>Palaniappan</a:t>
            </a:r>
            <a:r>
              <a:rPr lang="en-IN" sz="1800" dirty="0" smtClean="0">
                <a:latin typeface="Times New Roman" pitchFamily="18" charset="0"/>
                <a:cs typeface="Times New Roman" pitchFamily="18" charset="0"/>
              </a:rPr>
              <a:t>, “Embedded system for Hazardous gas detection and alerting,” in </a:t>
            </a:r>
            <a:r>
              <a:rPr lang="en-IN" sz="1800" dirty="0" err="1" smtClean="0">
                <a:latin typeface="Times New Roman" pitchFamily="18" charset="0"/>
                <a:cs typeface="Times New Roman" pitchFamily="18" charset="0"/>
              </a:rPr>
              <a:t>Proc.of</a:t>
            </a:r>
            <a:r>
              <a:rPr lang="en-IN" sz="1800" dirty="0" smtClean="0">
                <a:latin typeface="Times New Roman" pitchFamily="18" charset="0"/>
                <a:cs typeface="Times New Roman" pitchFamily="18" charset="0"/>
              </a:rPr>
              <a:t> International Journal of Distributed and parallel system(IJDPS), vol.3, no.3,May 2012.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a:t>
            </a:r>
            <a:r>
              <a:rPr lang="en-IN" sz="1800" dirty="0" err="1" smtClean="0">
                <a:latin typeface="Times New Roman" pitchFamily="18" charset="0"/>
                <a:cs typeface="Times New Roman" pitchFamily="18" charset="0"/>
              </a:rPr>
              <a:t>Nakano,S</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Goto</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Y.;Yokosawa</a:t>
            </a:r>
            <a:r>
              <a:rPr lang="en-IN" sz="1800" dirty="0" smtClean="0">
                <a:latin typeface="Times New Roman" pitchFamily="18" charset="0"/>
                <a:cs typeface="Times New Roman" pitchFamily="18" charset="0"/>
              </a:rPr>
              <a:t> ,K.; </a:t>
            </a:r>
            <a:r>
              <a:rPr lang="en-IN" sz="1800" dirty="0" err="1" smtClean="0">
                <a:latin typeface="Times New Roman" pitchFamily="18" charset="0"/>
                <a:cs typeface="Times New Roman" pitchFamily="18" charset="0"/>
              </a:rPr>
              <a:t>Tsukada</a:t>
            </a:r>
            <a:r>
              <a:rPr lang="en-IN" sz="1800" dirty="0" smtClean="0">
                <a:latin typeface="Times New Roman" pitchFamily="18" charset="0"/>
                <a:cs typeface="Times New Roman" pitchFamily="18" charset="0"/>
              </a:rPr>
              <a:t>, K, “Hydrogen gas detection system prototype with wireless </a:t>
            </a:r>
            <a:r>
              <a:rPr lang="en-IN" sz="1800" dirty="0" err="1" smtClean="0">
                <a:latin typeface="Times New Roman" pitchFamily="18" charset="0"/>
                <a:cs typeface="Times New Roman" pitchFamily="18" charset="0"/>
              </a:rPr>
              <a:t>network”,Proc.ofIEEEConference</a:t>
            </a:r>
            <a:r>
              <a:rPr lang="en-IN" sz="1800" dirty="0" smtClean="0">
                <a:latin typeface="Times New Roman" pitchFamily="18" charset="0"/>
                <a:cs typeface="Times New Roman" pitchFamily="18" charset="0"/>
              </a:rPr>
              <a:t> on Sensor, pp. 1- 4,2005.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a:t>
            </a:r>
            <a:r>
              <a:rPr lang="en-IN" sz="1800" dirty="0" err="1" smtClean="0">
                <a:latin typeface="Times New Roman" pitchFamily="18" charset="0"/>
                <a:cs typeface="Times New Roman" pitchFamily="18" charset="0"/>
              </a:rPr>
              <a:t>Nasaruddin</a:t>
            </a:r>
            <a:r>
              <a:rPr lang="en-IN" sz="1800" dirty="0" smtClean="0">
                <a:latin typeface="Times New Roman" pitchFamily="18" charset="0"/>
                <a:cs typeface="Times New Roman" pitchFamily="18" charset="0"/>
              </a:rPr>
              <a:t>, N.M.B.; </a:t>
            </a:r>
            <a:r>
              <a:rPr lang="en-IN" sz="1800" dirty="0" err="1" smtClean="0">
                <a:latin typeface="Times New Roman" pitchFamily="18" charset="0"/>
                <a:cs typeface="Times New Roman" pitchFamily="18" charset="0"/>
              </a:rPr>
              <a:t>Elamvazuthi</a:t>
            </a:r>
            <a:r>
              <a:rPr lang="en-IN" sz="1800" dirty="0" smtClean="0">
                <a:latin typeface="Times New Roman" pitchFamily="18" charset="0"/>
                <a:cs typeface="Times New Roman" pitchFamily="18" charset="0"/>
              </a:rPr>
              <a:t>, I,; </a:t>
            </a:r>
            <a:r>
              <a:rPr lang="en-IN" sz="1800" dirty="0" err="1" smtClean="0">
                <a:latin typeface="Times New Roman" pitchFamily="18" charset="0"/>
                <a:cs typeface="Times New Roman" pitchFamily="18" charset="0"/>
              </a:rPr>
              <a:t>Hanif</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N.H.H.B.M,”Overcoming</a:t>
            </a:r>
            <a:r>
              <a:rPr lang="en-IN" sz="1800" dirty="0" smtClean="0">
                <a:latin typeface="Times New Roman" pitchFamily="18" charset="0"/>
                <a:cs typeface="Times New Roman" pitchFamily="18" charset="0"/>
              </a:rPr>
              <a:t> gas detector fault alarm due to moisture”, </a:t>
            </a:r>
            <a:r>
              <a:rPr lang="en-IN" sz="1800" dirty="0" err="1" smtClean="0">
                <a:latin typeface="Times New Roman" pitchFamily="18" charset="0"/>
                <a:cs typeface="Times New Roman" pitchFamily="18" charset="0"/>
              </a:rPr>
              <a:t>Proc.of</a:t>
            </a:r>
            <a:r>
              <a:rPr lang="en-IN" sz="1800" dirty="0" smtClean="0">
                <a:latin typeface="Times New Roman" pitchFamily="18" charset="0"/>
                <a:cs typeface="Times New Roman" pitchFamily="18" charset="0"/>
              </a:rPr>
              <a:t> IEEE Student Conference on Research and Development, pp. 426-429,2009.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Technical data MQ6 Gas </a:t>
            </a:r>
            <a:r>
              <a:rPr lang="en-IN" sz="1800" dirty="0" err="1" smtClean="0">
                <a:latin typeface="Times New Roman" pitchFamily="18" charset="0"/>
                <a:cs typeface="Times New Roman" pitchFamily="18" charset="0"/>
              </a:rPr>
              <a:t>sensor,www.hwsensors.com</a:t>
            </a:r>
            <a:r>
              <a:rPr lang="en-IN" sz="1800" dirty="0" smtClean="0">
                <a:latin typeface="Times New Roman" pitchFamily="18" charset="0"/>
                <a:cs typeface="Times New Roman" pitchFamily="18" charset="0"/>
              </a:rPr>
              <a:t> s</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ATMega</a:t>
            </a:r>
            <a:r>
              <a:rPr lang="en-IN" sz="2000" dirty="0" smtClean="0">
                <a:latin typeface="Times New Roman" pitchFamily="18" charset="0"/>
                <a:cs typeface="Times New Roman" pitchFamily="18" charset="0"/>
              </a:rPr>
              <a:t> 16 </a:t>
            </a:r>
            <a:r>
              <a:rPr lang="en-IN" sz="2000" dirty="0" err="1" smtClean="0">
                <a:latin typeface="Times New Roman" pitchFamily="18" charset="0"/>
                <a:cs typeface="Times New Roman" pitchFamily="18" charset="0"/>
              </a:rPr>
              <a:t>Datasheet;www.atmel.com</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Display </a:t>
            </a:r>
            <a:r>
              <a:rPr lang="en-IN" sz="2000" dirty="0" err="1" smtClean="0">
                <a:latin typeface="Times New Roman" pitchFamily="18" charset="0"/>
                <a:cs typeface="Times New Roman" pitchFamily="18" charset="0"/>
              </a:rPr>
              <a:t>Elektronik</a:t>
            </a:r>
            <a:r>
              <a:rPr lang="en-IN" sz="2000" dirty="0" smtClean="0">
                <a:latin typeface="Times New Roman" pitchFamily="18" charset="0"/>
                <a:cs typeface="Times New Roman" pitchFamily="18" charset="0"/>
              </a:rPr>
              <a:t> GmbH Datasheet ; LCD </a:t>
            </a:r>
            <a:r>
              <a:rPr lang="en-IN" sz="2000" dirty="0" err="1" smtClean="0">
                <a:latin typeface="Times New Roman" pitchFamily="18" charset="0"/>
                <a:cs typeface="Times New Roman" pitchFamily="18" charset="0"/>
              </a:rPr>
              <a:t>Modul,DEM</a:t>
            </a:r>
            <a:r>
              <a:rPr lang="en-IN" sz="2000" dirty="0" smtClean="0">
                <a:latin typeface="Times New Roman" pitchFamily="18" charset="0"/>
                <a:cs typeface="Times New Roman" pitchFamily="18" charset="0"/>
              </a:rPr>
              <a:t> 16216 SYH-PY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a:t>
            </a:r>
            <a:r>
              <a:rPr lang="en-IN" sz="2000" dirty="0" err="1" smtClean="0">
                <a:latin typeface="Times New Roman" pitchFamily="18" charset="0"/>
                <a:cs typeface="Times New Roman" pitchFamily="18" charset="0"/>
              </a:rPr>
              <a:t>Hanwei</a:t>
            </a:r>
            <a:r>
              <a:rPr lang="en-IN" sz="2000" dirty="0" smtClean="0">
                <a:latin typeface="Times New Roman" pitchFamily="18" charset="0"/>
                <a:cs typeface="Times New Roman" pitchFamily="18" charset="0"/>
              </a:rPr>
              <a:t> Electronics </a:t>
            </a:r>
            <a:r>
              <a:rPr lang="en-IN" sz="2000" dirty="0" err="1" smtClean="0">
                <a:latin typeface="Times New Roman" pitchFamily="18" charset="0"/>
                <a:cs typeface="Times New Roman" pitchFamily="18" charset="0"/>
              </a:rPr>
              <a:t>Co.Ltd</a:t>
            </a:r>
            <a:r>
              <a:rPr lang="en-IN" sz="2000" dirty="0" smtClean="0">
                <a:latin typeface="Times New Roman" pitchFamily="18" charset="0"/>
                <a:cs typeface="Times New Roman" pitchFamily="18" charset="0"/>
              </a:rPr>
              <a:t>(2002), MQ-6GasSensor Technical Data.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a:t>
            </a:r>
            <a:r>
              <a:rPr lang="en-IN" sz="2000" dirty="0" err="1" smtClean="0">
                <a:latin typeface="Times New Roman" pitchFamily="18" charset="0"/>
                <a:cs typeface="Times New Roman" pitchFamily="18" charset="0"/>
              </a:rPr>
              <a:t>Hanwei</a:t>
            </a:r>
            <a:r>
              <a:rPr lang="en-IN" sz="2000" dirty="0" smtClean="0">
                <a:latin typeface="Times New Roman" pitchFamily="18" charset="0"/>
                <a:cs typeface="Times New Roman" pitchFamily="18" charset="0"/>
              </a:rPr>
              <a:t> Electronics </a:t>
            </a:r>
            <a:r>
              <a:rPr lang="en-IN" sz="2000" dirty="0" err="1" smtClean="0">
                <a:latin typeface="Times New Roman" pitchFamily="18" charset="0"/>
                <a:cs typeface="Times New Roman" pitchFamily="18" charset="0"/>
              </a:rPr>
              <a:t>Co.Ltd</a:t>
            </a:r>
            <a:r>
              <a:rPr lang="en-IN" sz="2000" dirty="0" smtClean="0">
                <a:latin typeface="Times New Roman" pitchFamily="18" charset="0"/>
                <a:cs typeface="Times New Roman" pitchFamily="18" charset="0"/>
              </a:rPr>
              <a:t>(2002), MQ-6GasSensor Technical Data.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Aluminium Single-Point Load Cell Datasheet, model 1004, www.vpgtransducers.co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11] </a:t>
            </a:r>
            <a:r>
              <a:rPr lang="en-IN" sz="2000" dirty="0" err="1" smtClean="0">
                <a:latin typeface="Times New Roman" pitchFamily="18" charset="0"/>
                <a:cs typeface="Times New Roman" pitchFamily="18" charset="0"/>
              </a:rPr>
              <a:t>Fraiwan</a:t>
            </a:r>
            <a:r>
              <a:rPr lang="en-IN" sz="2000" dirty="0" smtClean="0">
                <a:latin typeface="Times New Roman" pitchFamily="18" charset="0"/>
                <a:cs typeface="Times New Roman" pitchFamily="18" charset="0"/>
              </a:rPr>
              <a:t>, L.; </a:t>
            </a:r>
            <a:r>
              <a:rPr lang="en-IN" sz="2000" dirty="0" err="1" smtClean="0">
                <a:latin typeface="Times New Roman" pitchFamily="18" charset="0"/>
                <a:cs typeface="Times New Roman" pitchFamily="18" charset="0"/>
              </a:rPr>
              <a:t>Lweesy</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K,;Bani-salma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A.Mani,N</a:t>
            </a:r>
            <a:r>
              <a:rPr lang="en-IN" sz="2000" dirty="0" smtClean="0">
                <a:latin typeface="Times New Roman" pitchFamily="18" charset="0"/>
                <a:cs typeface="Times New Roman" pitchFamily="18" charset="0"/>
              </a:rPr>
              <a:t>, ”A wireless home safety gas leakage detection </a:t>
            </a:r>
            <a:r>
              <a:rPr lang="en-IN" sz="2000" dirty="0" err="1" smtClean="0">
                <a:latin typeface="Times New Roman" pitchFamily="18" charset="0"/>
                <a:cs typeface="Times New Roman" pitchFamily="18" charset="0"/>
              </a:rPr>
              <a:t>system”,Proc</a:t>
            </a:r>
            <a:r>
              <a:rPr lang="en-IN" sz="2000" dirty="0" smtClean="0">
                <a:latin typeface="Times New Roman" pitchFamily="18" charset="0"/>
                <a:cs typeface="Times New Roman" pitchFamily="18" charset="0"/>
              </a:rPr>
              <a:t>. Of 1st Middle </a:t>
            </a:r>
            <a:r>
              <a:rPr lang="en-IN" sz="2000" dirty="0" err="1" smtClean="0">
                <a:latin typeface="Times New Roman" pitchFamily="18" charset="0"/>
                <a:cs typeface="Times New Roman" pitchFamily="18" charset="0"/>
              </a:rPr>
              <a:t>East,Conference</a:t>
            </a:r>
            <a:r>
              <a:rPr lang="en-IN" sz="2000" dirty="0" smtClean="0">
                <a:latin typeface="Times New Roman" pitchFamily="18" charset="0"/>
                <a:cs typeface="Times New Roman" pitchFamily="18" charset="0"/>
              </a:rPr>
              <a:t> on Biomedical Engineering,pp.11-14,2011.</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1291</TotalTime>
  <Words>1219</Words>
  <Application>Microsoft Office PowerPoint</Application>
  <PresentationFormat>On-screen Show (4:3)</PresentationFormat>
  <Paragraphs>72</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LPG Gas Weight and Leakage Detection System Using GSM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2021-11-13T11:56:15Z</dcterms:modified>
</cp:coreProperties>
</file>