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Distribution Line Fault Detection &amp; GSM Module Based Fault Signaling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Any </a:t>
            </a:r>
            <a:r>
              <a:rPr lang="en-IN" sz="2000" dirty="0" smtClean="0">
                <a:latin typeface="Times New Roman" pitchFamily="18" charset="0"/>
                <a:cs typeface="Times New Roman" pitchFamily="18" charset="0"/>
              </a:rPr>
              <a:t>distribution network is prone to faults, and intermittency in power availability creates loss for the supplier as well as user. Majorly, a supply line can be effected by conditions of overvoltage and </a:t>
            </a:r>
            <a:r>
              <a:rPr lang="en-IN" sz="2000" dirty="0" err="1" smtClean="0">
                <a:latin typeface="Times New Roman" pitchFamily="18" charset="0"/>
                <a:cs typeface="Times New Roman" pitchFamily="18" charset="0"/>
              </a:rPr>
              <a:t>overcurrent</a:t>
            </a:r>
            <a:r>
              <a:rPr lang="en-IN" sz="2000" dirty="0" smtClean="0">
                <a:latin typeface="Times New Roman" pitchFamily="18" charset="0"/>
                <a:cs typeface="Times New Roman" pitchFamily="18" charset="0"/>
              </a:rPr>
              <a:t>, also under-voltage condition. During the occurrence of any fault, the incident goes unreported for long duration. Manual reporting can lead to long outage time. To overcome this problem, a GSM based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system is developed that will detect the changes in voltage-current parameter, and using a microcontroller based circuit, the faults can be classified based on comparison values obtained from rated parameters of the distribution substation. To overcome these, we are proposing a GSM based transmission line fault detection System. Whenever the preset threshold is crossed, the microcontroller instantly initiates a message to be sent to the area lineman and the Control Station stating the exact pole to pole location. This helps us to realize an almost real time system. The real intention of detecting fault in real time and protecting the transformer at the earliest is realized.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several existing systems that can be deployed but however they all have their respective limitations for electrical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Basically, faults can exist in four forms: they include line-</a:t>
            </a:r>
            <a:r>
              <a:rPr lang="en-IN" sz="2000" dirty="0" err="1" smtClean="0">
                <a:latin typeface="Times New Roman" pitchFamily="18" charset="0"/>
                <a:cs typeface="Times New Roman" pitchFamily="18" charset="0"/>
              </a:rPr>
              <a:t>toline</a:t>
            </a:r>
            <a:r>
              <a:rPr lang="en-IN" sz="2000" dirty="0" smtClean="0">
                <a:latin typeface="Times New Roman" pitchFamily="18" charset="0"/>
                <a:cs typeface="Times New Roman" pitchFamily="18" charset="0"/>
              </a:rPr>
              <a:t> fault, double line-to-ground fault, single line-to-ground fault and three phase fault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Whenever the set threshold is bridged, the system sends an instant message to the utility mobile phone, stating the existing fault and the location using the GSM modem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real purpose of detecting fault in real time is to protect the transformer at the earliest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line operators possess little safety equipment, there exists a chance for accidents due to unexpected errors.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considered the fault location problem as a parameter estimation of a dynamic system and compared the response of the physical system with that of a lumped parameter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solution to these problems, a system that is working on GSM will be very useful in distribution network &amp; transmission line which can sense the fault in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impact can bring about a short or long-term loss of the electric power in an area. Prompt attention to power transmission faults is very vital in power systems, avoiding harm and instability to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distribution line many faults detection and indication to Electricity Board (EB) deals with the problem of detecting the fault in the transmission lines and the automatic hint to EB.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these challenges, a power transmission monitoring and fault detection system using GSM technology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overcome these, a GSM based monitoring and fault detection system is proposed to help monitor power transmission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testing, an electric iron device was used, as it had a befitting current rating of 1000W.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proposed system the control (ON/OFF) of the electrical lines lies with line </a:t>
            </a:r>
            <a:r>
              <a:rPr lang="en-IN" sz="2000" dirty="0" smtClean="0">
                <a:latin typeface="Times New Roman" pitchFamily="18" charset="0"/>
                <a:cs typeface="Times New Roman" pitchFamily="18" charset="0"/>
              </a:rPr>
              <a:t>man.</a:t>
            </a:r>
          </a:p>
          <a:p>
            <a:pPr algn="just">
              <a:lnSpc>
                <a:spcPct val="150000"/>
              </a:lnSpc>
            </a:pPr>
            <a:r>
              <a:rPr lang="en-IN" sz="2000" dirty="0" smtClean="0">
                <a:latin typeface="Times New Roman" pitchFamily="18" charset="0"/>
                <a:cs typeface="Times New Roman" pitchFamily="18" charset="0"/>
              </a:rPr>
              <a:t>This proposes greatly reduces the manpower, saves time and operates efficiently without human interference.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Remote data communication and monitoring is supported by SMS due to it bi-directional data transfer and it stable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efficiency of power systems is largely determined by the effectiveness of the inbuilt power equipment.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Monitoring transmission parameters for faults and quick isolation of the system from faults helps to improve the efficiency of the power systems reliability.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are used to sense the current in the line when the fault had occurred.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decides that the GSM technology used for the fault detection of three phase line through calls and messages is given to the In-charges of that location, by the means of communication protection layouts.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Hadi Saadat,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a power system there are always small load changes, switching actions, and other transients occurring so that in a strict mathematical sense most of the variables are varying with the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Analysis of Faulted Power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Paul M. Anderson,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classic text offers you the key to understanding short circuits, open conductors and other problems relating to electric power systems that are subject to unbalanced conditions.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Electric Power Transmission System Engineering, Analysis and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Turan Gonen,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electrical power system can be considered to consist of a generation system, a transmission system, a subtransmission system, and a distribution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Determining The Locations Of Faults In Distribution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Ratan Das,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sequence voltages and currents at the fault are expressed as functions of the distance to the fault as well as the impedances of loads beyond the fault.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209800" y="1219200"/>
            <a:ext cx="6172200" cy="5029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system is effective in the sense that a complete online monitoring of the distribution transformer is achieved through this system. Also, the concluding result regarding the fault is deducted based on tested variations in parameters. But the difficult part is to include all the sensing parameters for the fault analysis as it makes the programming complex. The use of GSM modem helps in effective message </a:t>
            </a:r>
            <a:r>
              <a:rPr lang="en-IN" dirty="0" err="1" smtClean="0">
                <a:latin typeface="Times New Roman" pitchFamily="18" charset="0"/>
                <a:cs typeface="Times New Roman" pitchFamily="18" charset="0"/>
              </a:rPr>
              <a:t>signaling</a:t>
            </a:r>
            <a:r>
              <a:rPr lang="en-IN" dirty="0" smtClean="0">
                <a:latin typeface="Times New Roman" pitchFamily="18" charset="0"/>
                <a:cs typeface="Times New Roman" pitchFamily="18" charset="0"/>
              </a:rPr>
              <a:t> to the required receiver.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Hadi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Saadat</a:t>
            </a:r>
            <a:r>
              <a:rPr lang="en-IN" sz="1800" dirty="0" smtClean="0">
                <a:latin typeface="Times New Roman" pitchFamily="18" charset="0"/>
                <a:cs typeface="Times New Roman" pitchFamily="18" charset="0"/>
              </a:rPr>
              <a:t>, “Power System Analysis”, Milwaukee Scholl of Engineering. WBC McGraw Hill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Paul M. Anderson, “Analysis of Faulted Power Systems”, </a:t>
            </a:r>
            <a:r>
              <a:rPr lang="en-IN" sz="1800" dirty="0" smtClean="0">
                <a:latin typeface="Times New Roman" pitchFamily="18" charset="0"/>
                <a:cs typeface="Times New Roman" pitchFamily="18" charset="0"/>
              </a:rPr>
              <a:t>The IEEE, Inc., 1995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Turan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Gonen</a:t>
            </a:r>
            <a:r>
              <a:rPr lang="en-IN" sz="1800" dirty="0" smtClean="0">
                <a:latin typeface="Times New Roman" pitchFamily="18" charset="0"/>
                <a:cs typeface="Times New Roman" pitchFamily="18" charset="0"/>
              </a:rPr>
              <a:t>, “Electric Power Transmission System Engineering, Analysis and Design”, </a:t>
            </a:r>
            <a:r>
              <a:rPr lang="en-IN" sz="1800" dirty="0" err="1" smtClean="0">
                <a:latin typeface="Times New Roman" pitchFamily="18" charset="0"/>
                <a:cs typeface="Times New Roman" pitchFamily="18" charset="0"/>
              </a:rPr>
              <a:t>Crc</a:t>
            </a:r>
            <a:r>
              <a:rPr lang="en-IN" sz="1800" dirty="0" smtClean="0">
                <a:latin typeface="Times New Roman" pitchFamily="18" charset="0"/>
                <a:cs typeface="Times New Roman" pitchFamily="18" charset="0"/>
              </a:rPr>
              <a:t> Press Taylor and Francis Group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Ratan</a:t>
            </a:r>
            <a:r>
              <a:rPr lang="en-IN" sz="1800" dirty="0" smtClean="0">
                <a:latin typeface="Times New Roman" pitchFamily="18" charset="0"/>
                <a:cs typeface="Times New Roman" pitchFamily="18" charset="0"/>
              </a:rPr>
              <a:t> Das, “Determining The Locations Of Faults In Distribution Systems”, University of Saskatchewan, 1998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Ansuman</a:t>
            </a:r>
            <a:r>
              <a:rPr lang="en-IN" sz="1800" dirty="0" smtClean="0">
                <a:latin typeface="Times New Roman" pitchFamily="18" charset="0"/>
                <a:cs typeface="Times New Roman" pitchFamily="18" charset="0"/>
              </a:rPr>
              <a:t> Sharma, Rajesh </a:t>
            </a:r>
            <a:r>
              <a:rPr lang="en-IN" sz="1800" dirty="0" err="1" smtClean="0">
                <a:latin typeface="Times New Roman" pitchFamily="18" charset="0"/>
                <a:cs typeface="Times New Roman" pitchFamily="18" charset="0"/>
              </a:rPr>
              <a:t>Behura</a:t>
            </a:r>
            <a:r>
              <a:rPr lang="en-IN" sz="1800" dirty="0" smtClean="0">
                <a:latin typeface="Times New Roman" pitchFamily="18" charset="0"/>
                <a:cs typeface="Times New Roman" pitchFamily="18" charset="0"/>
              </a:rPr>
              <a:t>, “GSM based Distribution Transformer Monitoring System”, NIT, Rourkela, May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 N </a:t>
            </a:r>
            <a:r>
              <a:rPr lang="en-IN" sz="1800" dirty="0" err="1" smtClean="0">
                <a:latin typeface="Times New Roman" pitchFamily="18" charset="0"/>
                <a:cs typeface="Times New Roman" pitchFamily="18" charset="0"/>
              </a:rPr>
              <a:t>Chisom</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Chibuisi</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Ihekweaba</a:t>
            </a:r>
            <a:r>
              <a:rPr lang="en-IN" sz="1800" dirty="0" smtClean="0">
                <a:latin typeface="Times New Roman" pitchFamily="18" charset="0"/>
                <a:cs typeface="Times New Roman" pitchFamily="18" charset="0"/>
              </a:rPr>
              <a:t>,, I. Clement, “Using GSM to detect fault in microcontroller based power transformer”, IJRASET,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2, August 2014 </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1080</Words>
  <Application>Microsoft Office PowerPoint</Application>
  <PresentationFormat>On-screen Show (4:3)</PresentationFormat>
  <Paragraphs>68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Distribution Line Fault Detection &amp; GSM Module Based Fault Signaling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2021-11-13T10:38:24Z</dcterms:modified>
</cp:coreProperties>
</file>