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and Implementation of Integrated Mobile Operated Remote Vehicle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the technical construction of the vehicle controlled by user mobile. The designed GSM based vehicle could be operated from almost anywhere if GSM network exists. The procedure commences with initiating a call from the cell phone which is auto received by GSM module stacked in the vehicle. In the course of a call, if any of the keypad buttons was pressed a tone corresponding to the button pressed is heard at the other end of the transmission which is called Dual Tone Multiple Frequency (DTMF) tone. The received tone in the cell phone at the vehicle is processed by the ARM7 LPC2148 controller. These processed signals are given as input to the motor driver IC (L293D) which drives the vehicle in 3600 and also to perform the actions needed by laser weapon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willing to make a cell phone based remote control vehicle where it can be operated almost anywhere if GSM network exists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stated/covered that replacing the existing handset with a 3G one will not only extends operation of the developed circuit but will also enable some more additional features to be employed alongside the present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an additional alarm circuit along with sensors is implemented along with existing one, the system will then be able to notify the user when an alarm initiates via calling a fixed number.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basic improvements can be made on the existing system as and when the requirement arises without making any major changes in the principle design of the USV.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phones using GSM network interfaced with a microcontroller is used to remotely control an unmanned robotic vehicle thus overcoming distance barrier problem and communication over obstacles with very minimal or no interference but is solely network dependent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t>
            </a:r>
            <a:r>
              <a:rPr lang="en-IN" sz="2000" dirty="0" smtClean="0">
                <a:latin typeface="Times New Roman" pitchFamily="18" charset="0"/>
                <a:cs typeface="Times New Roman" pitchFamily="18" charset="0"/>
              </a:rPr>
              <a:t>shooting infrared outdoors on a bright sunny day is often problematic, since sunlight can interfere with the infrared signal.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 </a:t>
            </a:r>
            <a:r>
              <a:rPr lang="en-IN" sz="2000" dirty="0" smtClean="0">
                <a:latin typeface="Times New Roman" pitchFamily="18" charset="0"/>
                <a:cs typeface="Times New Roman" pitchFamily="18" charset="0"/>
              </a:rPr>
              <a:t>of a GSM network (in the form of a mobile phone, a cordless phone) for robotic control can overcome these limitations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IR systems suffer from these problems so to overcome this; a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scheme utilizing voice frequency tones is employed.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animals are on the verge of becoming extinct, including the tiger to name a few. The spy robotic car can really be of help to us in this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remaining controls are available to serve purposes dependant on the area of application of the RCV. We have tried to reduce the circuit complexity and improve upon the human machine interface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design procedure of an unmanned surface vehicle as presented in this paper can be further extended to include IR sensors and also a system to include password protection for the USV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tried to reduce the circuit complexity and improve upon the human machine interface.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provides the advantages of robust control, working range as large as the coverage area of the service provider in comparison with that of an IR system, no interference with other controllers.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Super-regenerative </a:t>
            </a:r>
            <a:r>
              <a:rPr lang="en-IN" sz="2000" dirty="0" smtClean="0">
                <a:latin typeface="Times New Roman" pitchFamily="18" charset="0"/>
                <a:cs typeface="Times New Roman" pitchFamily="18" charset="0"/>
              </a:rPr>
              <a:t>modules are generally imprecise as their frequency of operation varies considerably with temperature and power supply voltage.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Super </a:t>
            </a:r>
            <a:r>
              <a:rPr lang="en-IN" sz="2000" dirty="0" smtClean="0">
                <a:latin typeface="Times New Roman" pitchFamily="18" charset="0"/>
                <a:cs typeface="Times New Roman" pitchFamily="18" charset="0"/>
              </a:rPr>
              <a:t>heterodyne receivers have a performance advantage over </a:t>
            </a:r>
            <a:r>
              <a:rPr lang="en-IN" sz="2000" dirty="0" smtClean="0">
                <a:latin typeface="Times New Roman" pitchFamily="18" charset="0"/>
                <a:cs typeface="Times New Roman" pitchFamily="18" charset="0"/>
              </a:rPr>
              <a:t>super regenerative</a:t>
            </a:r>
            <a:r>
              <a:rPr lang="en-IN" sz="2000" dirty="0" smtClean="0">
                <a:latin typeface="Times New Roman" pitchFamily="18" charset="0"/>
                <a:cs typeface="Times New Roman" pitchFamily="18" charset="0"/>
              </a:rPr>
              <a:t>; they offer increased accuracy and stability over a large voltage and temperature range.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stability comes from a fixed crystal design which in turn leads to a comparatively more expensive </a:t>
            </a:r>
            <a:r>
              <a:rPr lang="en-IN" sz="2000" dirty="0" smtClean="0">
                <a:latin typeface="Times New Roman" pitchFamily="18" charset="0"/>
                <a:cs typeface="Times New Roman" pitchFamily="18" charset="0"/>
              </a:rPr>
              <a:t>product.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laser weapon system installed will make the project more efficient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Development of a Cell Phone Based Vehicle Remote Control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A.S.M. A. Ahmed, L. Alamgir, A. Nayeem, and B. B. Pathik,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operation commences with a call generated from a cell phone which is auto received by another phone stalked in the vehicle motor driver.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GSM Controllable Power Switch System for Industrial Power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Reddy, F. Althobeti, Dr. Md A. Hussain and R. Reddy, </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IN" sz="2000" dirty="0">
                          <a:latin typeface="Times New Roman"/>
                          <a:ea typeface="Times New Roman"/>
                          <a:cs typeface="Latha"/>
                        </a:rPr>
                        <a:t>In this paper we describe the GSM Power Controlled Outlet System   (GPCOS)   with   a   scalable   mechanism   for  industrial  power management.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Control of Remote domestic System using DTMF</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 Ladwa, S. M. Ladwa, R. S. Kaarthik, A. R. Dhara and N. Dalei,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suggests a method for control using the DTMF tone generated when the user pushes mobile phone keypad buttons or when connected to a remote mobile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Controlling DC Motors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Gupta,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speed is inversely proportional to flux / per pole if the applied voltage is constant.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00200"/>
            <a:ext cx="6781800" cy="4267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key purpose was to develop a circuit that can drive an electric vehicle in any directions using GSM based cell phones as a distant controller, and the trial approached has been a success. The second part of this project highlights on deploying a camera which will enable the vehicle to operate in difficult territories which are either out of range of human reach or area hazardous for human life. This system can be a test-bed for any future projects and or appliances interested to work with both renewable energy and remote control communication technology together.</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A.S.M. A. Ahmed, L. </a:t>
            </a:r>
            <a:r>
              <a:rPr lang="en-IN" sz="1500" dirty="0" err="1" smtClean="0">
                <a:latin typeface="Times New Roman" pitchFamily="18" charset="0"/>
                <a:cs typeface="Times New Roman" pitchFamily="18" charset="0"/>
              </a:rPr>
              <a:t>Alamgir</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Nayeem</a:t>
            </a:r>
            <a:r>
              <a:rPr lang="en-IN" sz="1500" dirty="0" smtClean="0">
                <a:latin typeface="Times New Roman" pitchFamily="18" charset="0"/>
                <a:cs typeface="Times New Roman" pitchFamily="18" charset="0"/>
              </a:rPr>
              <a:t>, and B. B. </a:t>
            </a:r>
            <a:r>
              <a:rPr lang="en-IN" sz="1500" dirty="0" err="1" smtClean="0">
                <a:latin typeface="Times New Roman" pitchFamily="18" charset="0"/>
                <a:cs typeface="Times New Roman" pitchFamily="18" charset="0"/>
              </a:rPr>
              <a:t>Pathik</a:t>
            </a:r>
            <a:r>
              <a:rPr lang="en-IN" sz="1500" dirty="0" smtClean="0">
                <a:latin typeface="Times New Roman" pitchFamily="18" charset="0"/>
                <a:cs typeface="Times New Roman" pitchFamily="18" charset="0"/>
              </a:rPr>
              <a:t>, “Development of a Cell Phone Based Vehicle Remote Control System”, Proceedings of the IEEE International Conference on Intelligent Green Building and Smart Grid (IGBSG),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K. Reddy, F. </a:t>
            </a:r>
            <a:r>
              <a:rPr lang="en-IN" sz="1500" dirty="0" err="1" smtClean="0">
                <a:latin typeface="Times New Roman" pitchFamily="18" charset="0"/>
                <a:cs typeface="Times New Roman" pitchFamily="18" charset="0"/>
              </a:rPr>
              <a:t>Althobeti</a:t>
            </a:r>
            <a:r>
              <a:rPr lang="en-IN" sz="1500" dirty="0" smtClean="0">
                <a:latin typeface="Times New Roman" pitchFamily="18" charset="0"/>
                <a:cs typeface="Times New Roman" pitchFamily="18" charset="0"/>
              </a:rPr>
              <a:t>, Dr. </a:t>
            </a:r>
            <a:r>
              <a:rPr lang="en-IN" sz="1500" dirty="0" err="1" smtClean="0">
                <a:latin typeface="Times New Roman" pitchFamily="18" charset="0"/>
                <a:cs typeface="Times New Roman" pitchFamily="18" charset="0"/>
              </a:rPr>
              <a:t>Md</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Hussain</a:t>
            </a:r>
            <a:r>
              <a:rPr lang="en-IN" sz="1500" dirty="0" smtClean="0">
                <a:latin typeface="Times New Roman" pitchFamily="18" charset="0"/>
                <a:cs typeface="Times New Roman" pitchFamily="18" charset="0"/>
              </a:rPr>
              <a:t> and R. Reddy, “GSM Controllable Power Switch System for Industrial Power Management”, International Journal of Engineering Trends and Technology, August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Sheik </a:t>
            </a:r>
            <a:r>
              <a:rPr lang="en-IN" sz="1500" dirty="0" err="1" smtClean="0">
                <a:latin typeface="Times New Roman" pitchFamily="18" charset="0"/>
                <a:cs typeface="Times New Roman" pitchFamily="18" charset="0"/>
              </a:rPr>
              <a:t>Mastanvali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VamsiKrishna.P</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Tarun.N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JanakiRaghava.T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Sailaja.B</a:t>
            </a:r>
            <a:r>
              <a:rPr lang="en-IN" sz="1500" dirty="0" smtClean="0">
                <a:latin typeface="Times New Roman" pitchFamily="18" charset="0"/>
                <a:cs typeface="Times New Roman" pitchFamily="18" charset="0"/>
              </a:rPr>
              <a:t>, “Hybrid Mobile Arm” , “International Journal of Computer Informatics &amp; Technological Engineering” vol. 1, issue1, March-April 2014 pp. 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T. M. </a:t>
            </a:r>
            <a:r>
              <a:rPr lang="en-IN" sz="1500" dirty="0" err="1" smtClean="0">
                <a:latin typeface="Times New Roman" pitchFamily="18" charset="0"/>
                <a:cs typeface="Times New Roman" pitchFamily="18" charset="0"/>
              </a:rPr>
              <a:t>Ladwa</a:t>
            </a:r>
            <a:r>
              <a:rPr lang="en-IN" sz="1500" dirty="0" smtClean="0">
                <a:latin typeface="Times New Roman" pitchFamily="18" charset="0"/>
                <a:cs typeface="Times New Roman" pitchFamily="18" charset="0"/>
              </a:rPr>
              <a:t>, S. M. </a:t>
            </a:r>
            <a:r>
              <a:rPr lang="en-IN" sz="1500" dirty="0" err="1" smtClean="0">
                <a:latin typeface="Times New Roman" pitchFamily="18" charset="0"/>
                <a:cs typeface="Times New Roman" pitchFamily="18" charset="0"/>
              </a:rPr>
              <a:t>Ladwa</a:t>
            </a:r>
            <a:r>
              <a:rPr lang="en-IN" sz="1500" dirty="0" smtClean="0">
                <a:latin typeface="Times New Roman" pitchFamily="18" charset="0"/>
                <a:cs typeface="Times New Roman" pitchFamily="18" charset="0"/>
              </a:rPr>
              <a:t>, R. S. </a:t>
            </a:r>
            <a:r>
              <a:rPr lang="en-IN" sz="1500" dirty="0" err="1" smtClean="0">
                <a:latin typeface="Times New Roman" pitchFamily="18" charset="0"/>
                <a:cs typeface="Times New Roman" pitchFamily="18" charset="0"/>
              </a:rPr>
              <a:t>Kaarthik</a:t>
            </a:r>
            <a:r>
              <a:rPr lang="en-IN" sz="1500" dirty="0" smtClean="0">
                <a:latin typeface="Times New Roman" pitchFamily="18" charset="0"/>
                <a:cs typeface="Times New Roman" pitchFamily="18" charset="0"/>
              </a:rPr>
              <a:t>, A. R. </a:t>
            </a:r>
            <a:r>
              <a:rPr lang="en-IN" sz="1500" dirty="0" err="1" smtClean="0">
                <a:latin typeface="Times New Roman" pitchFamily="18" charset="0"/>
                <a:cs typeface="Times New Roman" pitchFamily="18" charset="0"/>
              </a:rPr>
              <a:t>Dhara</a:t>
            </a:r>
            <a:r>
              <a:rPr lang="en-IN" sz="1500" dirty="0" smtClean="0">
                <a:latin typeface="Times New Roman" pitchFamily="18" charset="0"/>
                <a:cs typeface="Times New Roman" pitchFamily="18" charset="0"/>
              </a:rPr>
              <a:t> and N. </a:t>
            </a:r>
            <a:r>
              <a:rPr lang="en-IN" sz="1500" dirty="0" err="1" smtClean="0">
                <a:latin typeface="Times New Roman" pitchFamily="18" charset="0"/>
                <a:cs typeface="Times New Roman" pitchFamily="18" charset="0"/>
              </a:rPr>
              <a:t>Dalei</a:t>
            </a:r>
            <a:r>
              <a:rPr lang="en-IN" sz="1500" dirty="0" smtClean="0">
                <a:latin typeface="Times New Roman" pitchFamily="18" charset="0"/>
                <a:cs typeface="Times New Roman" pitchFamily="18" charset="0"/>
              </a:rPr>
              <a:t>, “Control of Remote domestic System using DTMF”, International Conference on Instrumentation, Communications, Information Technology, and Biomedical Engineering (ICICI-BME), Bandung, Indonesia, 2009, pp. 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C. K. Das, M. </a:t>
            </a:r>
            <a:r>
              <a:rPr lang="en-IN" sz="1500" dirty="0" err="1" smtClean="0">
                <a:latin typeface="Times New Roman" pitchFamily="18" charset="0"/>
                <a:cs typeface="Times New Roman" pitchFamily="18" charset="0"/>
              </a:rPr>
              <a:t>Sanaullah</a:t>
            </a:r>
            <a:r>
              <a:rPr lang="en-IN" sz="1500" dirty="0" smtClean="0">
                <a:latin typeface="Times New Roman" pitchFamily="18" charset="0"/>
                <a:cs typeface="Times New Roman" pitchFamily="18" charset="0"/>
              </a:rPr>
              <a:t>, H. M. G. </a:t>
            </a:r>
            <a:r>
              <a:rPr lang="en-IN" sz="1500" dirty="0" err="1" smtClean="0">
                <a:latin typeface="Times New Roman" pitchFamily="18" charset="0"/>
                <a:cs typeface="Times New Roman" pitchFamily="18" charset="0"/>
              </a:rPr>
              <a:t>Sarower</a:t>
            </a:r>
            <a:r>
              <a:rPr lang="en-IN" sz="1500" dirty="0" smtClean="0">
                <a:latin typeface="Times New Roman" pitchFamily="18" charset="0"/>
                <a:cs typeface="Times New Roman" pitchFamily="18" charset="0"/>
              </a:rPr>
              <a:t> and M. M. Hassan, “Development of a cell phone based remote control system: an effective switching system for controlling home and office appliances”, International Journal of Electrical &amp; Computer Sciences IJECS, vol. 9 No: 10 pp3743, 2010.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 H. </a:t>
            </a:r>
            <a:r>
              <a:rPr lang="en-IN" sz="1800" dirty="0" err="1" smtClean="0">
                <a:latin typeface="Times New Roman" pitchFamily="18" charset="0"/>
                <a:cs typeface="Times New Roman" pitchFamily="18" charset="0"/>
              </a:rPr>
              <a:t>Haldun</a:t>
            </a:r>
            <a:r>
              <a:rPr lang="en-IN" sz="1800" dirty="0" smtClean="0">
                <a:latin typeface="Times New Roman" pitchFamily="18" charset="0"/>
                <a:cs typeface="Times New Roman" pitchFamily="18" charset="0"/>
              </a:rPr>
              <a:t> GÖKTAS, </a:t>
            </a:r>
            <a:r>
              <a:rPr lang="en-IN" sz="1800" dirty="0" err="1" smtClean="0">
                <a:latin typeface="Times New Roman" pitchFamily="18" charset="0"/>
                <a:cs typeface="Times New Roman" pitchFamily="18" charset="0"/>
              </a:rPr>
              <a:t>Nihat</a:t>
            </a:r>
            <a:r>
              <a:rPr lang="en-IN" sz="1800" dirty="0" smtClean="0">
                <a:latin typeface="Times New Roman" pitchFamily="18" charset="0"/>
                <a:cs typeface="Times New Roman" pitchFamily="18" charset="0"/>
              </a:rPr>
              <a:t>, “A Cellular Phone Based Home / Office Controller &amp;Alarm System” DALDAL </a:t>
            </a:r>
            <a:r>
              <a:rPr lang="en-IN" sz="1800" dirty="0" err="1" smtClean="0">
                <a:latin typeface="Times New Roman" pitchFamily="18" charset="0"/>
                <a:cs typeface="Times New Roman" pitchFamily="18" charset="0"/>
              </a:rPr>
              <a:t>Gazi</a:t>
            </a:r>
            <a:r>
              <a:rPr lang="en-IN" sz="1800" dirty="0" smtClean="0">
                <a:latin typeface="Times New Roman" pitchFamily="18" charset="0"/>
                <a:cs typeface="Times New Roman" pitchFamily="18" charset="0"/>
              </a:rPr>
              <a:t> University Technical Education Faculty, 06500, </a:t>
            </a:r>
            <a:r>
              <a:rPr lang="en-IN" sz="1800" dirty="0" err="1" smtClean="0">
                <a:latin typeface="Times New Roman" pitchFamily="18" charset="0"/>
                <a:cs typeface="Times New Roman" pitchFamily="18" charset="0"/>
              </a:rPr>
              <a:t>Besevler</a:t>
            </a:r>
            <a:r>
              <a:rPr lang="en-IN" sz="1800" dirty="0" smtClean="0">
                <a:latin typeface="Times New Roman" pitchFamily="18" charset="0"/>
                <a:cs typeface="Times New Roman" pitchFamily="18" charset="0"/>
              </a:rPr>
              <a:t>, Ankara, TURKEY.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7]“Remote Control”, Internet: http://www.newworldencyclopedia.org/ent </a:t>
            </a:r>
            <a:r>
              <a:rPr lang="en-IN" sz="1800" dirty="0" err="1" smtClean="0">
                <a:latin typeface="Times New Roman" pitchFamily="18" charset="0"/>
                <a:cs typeface="Times New Roman" pitchFamily="18" charset="0"/>
              </a:rPr>
              <a:t>ry</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Remote_control</a:t>
            </a:r>
            <a:r>
              <a:rPr lang="en-IN" sz="1800" dirty="0" smtClean="0">
                <a:latin typeface="Times New Roman" pitchFamily="18" charset="0"/>
                <a:cs typeface="Times New Roman" pitchFamily="18" charset="0"/>
              </a:rPr>
              <a:t>, Nov. 28, 2008 [May 5, 2013].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Gupta, “Controlling DC Motors” </a:t>
            </a:r>
            <a:r>
              <a:rPr lang="en-IN" sz="1800" dirty="0" err="1" smtClean="0">
                <a:latin typeface="Times New Roman" pitchFamily="18" charset="0"/>
                <a:cs typeface="Times New Roman" pitchFamily="18" charset="0"/>
              </a:rPr>
              <a:t>Internet:http</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www.extremeelectronics.co</a:t>
            </a:r>
            <a:r>
              <a:rPr lang="en-IN" sz="1800" dirty="0" smtClean="0">
                <a:latin typeface="Times New Roman" pitchFamily="18" charset="0"/>
                <a:cs typeface="Times New Roman" pitchFamily="18" charset="0"/>
              </a:rPr>
              <a:t>. in/</a:t>
            </a:r>
            <a:r>
              <a:rPr lang="en-IN" sz="1800" dirty="0" err="1" smtClean="0">
                <a:latin typeface="Times New Roman" pitchFamily="18" charset="0"/>
                <a:cs typeface="Times New Roman" pitchFamily="18" charset="0"/>
              </a:rPr>
              <a:t>avrtutorials</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pdf</a:t>
            </a:r>
            <a:r>
              <a:rPr lang="en-IN" sz="1800" dirty="0" smtClean="0">
                <a:latin typeface="Times New Roman" pitchFamily="18" charset="0"/>
                <a:cs typeface="Times New Roman" pitchFamily="18" charset="0"/>
              </a:rPr>
              <a:t>/avr_tutorial7---</a:t>
            </a:r>
            <a:r>
              <a:rPr lang="en-IN" sz="1800" dirty="0" err="1" smtClean="0">
                <a:latin typeface="Times New Roman" pitchFamily="18" charset="0"/>
                <a:cs typeface="Times New Roman" pitchFamily="18" charset="0"/>
              </a:rPr>
              <a:t>motorcontrol.pdf</a:t>
            </a:r>
            <a:r>
              <a:rPr lang="en-IN" sz="1800" dirty="0" smtClean="0">
                <a:latin typeface="Times New Roman" pitchFamily="18" charset="0"/>
                <a:cs typeface="Times New Roman" pitchFamily="18" charset="0"/>
              </a:rPr>
              <a:t>, 2007, [May 15, 2012].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Texas Instruments, “MT8870 Data Sheet and Application Notes”, Internet: http://www.datasheetarchive.com/MT8870 -datasheet.html [May7, 2012].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“Basics of Solar Charge Controllers”, </a:t>
            </a:r>
            <a:r>
              <a:rPr lang="en-IN" sz="1800" dirty="0" err="1" smtClean="0">
                <a:latin typeface="Times New Roman" pitchFamily="18" charset="0"/>
                <a:cs typeface="Times New Roman" pitchFamily="18" charset="0"/>
              </a:rPr>
              <a:t>Internet:http</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www.solarelectric</a:t>
            </a:r>
            <a:r>
              <a:rPr lang="en-IN" sz="1800" dirty="0" smtClean="0">
                <a:latin typeface="Times New Roman" pitchFamily="18" charset="0"/>
                <a:cs typeface="Times New Roman" pitchFamily="18" charset="0"/>
              </a:rPr>
              <a:t>. com/solar-charge-controller-basics.html [Sep 15, 2012].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1368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and Implementation of Integrated Mobile Operated Remote Vehicle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2021-11-13T14:40:20Z</dcterms:modified>
</cp:coreProperties>
</file>