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11/13/2021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11/13/2021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Automatic </a:t>
            </a:r>
            <a:r>
              <a:rPr lang="en-IN" b="1" dirty="0" smtClean="0">
                <a:latin typeface="Times New Roman" pitchFamily="18" charset="0"/>
                <a:cs typeface="Times New Roman" pitchFamily="18" charset="0"/>
              </a:rPr>
              <a:t>Vehicle </a:t>
            </a:r>
            <a:r>
              <a:rPr lang="en-IN" b="1" dirty="0" smtClean="0">
                <a:latin typeface="Times New Roman" pitchFamily="18" charset="0"/>
                <a:cs typeface="Times New Roman" pitchFamily="18" charset="0"/>
              </a:rPr>
              <a:t>Accident Detection and Rescue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Now </a:t>
            </a:r>
            <a:r>
              <a:rPr lang="en-IN" sz="2000" dirty="0" smtClean="0">
                <a:latin typeface="Times New Roman" pitchFamily="18" charset="0"/>
                <a:cs typeface="Times New Roman" pitchFamily="18" charset="0"/>
              </a:rPr>
              <a:t>a day, technology rapidly growth, but also people do not survive his/her life after road accident because there is no emergency facilities available in our country. So we design a technology which facilitates the emergency facilities. This project inform about an accident that is occurred to vehicle to rescue team and the family members of the travelling persons. This uses MEMS sensor which can detect the abrupt vibration when an accident is occurred and also used ultrasonic sensor for distance calculation. More advantages of this system the information send to the rescue team by using IOT technology and locate the position by GPS receiver modems in the form of latitude and longitude.</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system only use the information about the distance between the two vehicles provided by the ultrasonic system and does not need to explicitly knows the speed.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advent of technology has also increased the traffic hazards and the road accident take place frequently which causes huge loss of life and property because of the poor emergency facilities.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drawback can be overcome by our proposed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ESP8266 provisions APSD for VoIP claims and Bluetooth coexistence confines, it comprises a </a:t>
            </a:r>
            <a:r>
              <a:rPr lang="en-IN" sz="2000" dirty="0" err="1" smtClean="0">
                <a:latin typeface="Times New Roman" pitchFamily="18" charset="0"/>
                <a:cs typeface="Times New Roman" pitchFamily="18" charset="0"/>
              </a:rPr>
              <a:t>selfcalibrated</a:t>
            </a:r>
            <a:r>
              <a:rPr lang="en-IN" sz="2000" dirty="0" smtClean="0">
                <a:latin typeface="Times New Roman" pitchFamily="18" charset="0"/>
                <a:cs typeface="Times New Roman" pitchFamily="18" charset="0"/>
              </a:rPr>
              <a:t> RF leasing it to vocation beneath all operational conditions, and involves no peripheral RF parts.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One of the most important issues after so many disasters, besides communication determines the damage caused by the disaster areas to reach a moment ago</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waterways. Inland </a:t>
            </a:r>
            <a:r>
              <a:rPr lang="en-IN" sz="2000" dirty="0" smtClean="0">
                <a:latin typeface="Times New Roman" pitchFamily="18" charset="0"/>
                <a:cs typeface="Times New Roman" pitchFamily="18" charset="0"/>
              </a:rPr>
              <a:t>ship accidents, being one of the capacious Problems in Bangladesh, demand much research works which has not been done yet.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has low reliability </a:t>
            </a:r>
          </a:p>
          <a:p>
            <a:pPr algn="just">
              <a:lnSpc>
                <a:spcPct val="150000"/>
              </a:lnSpc>
            </a:pPr>
            <a:r>
              <a:rPr lang="en-IN" sz="2000" dirty="0" smtClean="0">
                <a:latin typeface="Times New Roman" pitchFamily="18" charset="0"/>
                <a:cs typeface="Times New Roman" pitchFamily="18" charset="0"/>
              </a:rPr>
              <a:t>Poor </a:t>
            </a:r>
            <a:r>
              <a:rPr lang="en-IN" sz="2000" dirty="0" smtClean="0">
                <a:latin typeface="Times New Roman" pitchFamily="18" charset="0"/>
                <a:cs typeface="Times New Roman" pitchFamily="18" charset="0"/>
              </a:rPr>
              <a:t>control </a:t>
            </a:r>
            <a:r>
              <a:rPr lang="en-IN" sz="2000" dirty="0" smtClean="0">
                <a:latin typeface="Times New Roman" pitchFamily="18" charset="0"/>
                <a:cs typeface="Times New Roman" pitchFamily="18" charset="0"/>
              </a:rPr>
              <a:t>system</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method incorporates a solution to the problem of image occlusion.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85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Our project work on the principle of detection and tracking of accident.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system is on and initialization. If vehicle is normal, no information sends to rescue team.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Whenever </a:t>
            </a:r>
            <a:r>
              <a:rPr lang="en-IN" sz="2000" dirty="0" smtClean="0">
                <a:latin typeface="Times New Roman" pitchFamily="18" charset="0"/>
                <a:cs typeface="Times New Roman" pitchFamily="18" charset="0"/>
              </a:rPr>
              <a:t>accident occurred, the vehicle changes its direction randomly and vibrates with high frequency.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MEMS </a:t>
            </a:r>
            <a:r>
              <a:rPr lang="en-IN" sz="2000" dirty="0" smtClean="0">
                <a:latin typeface="Times New Roman" pitchFamily="18" charset="0"/>
                <a:cs typeface="Times New Roman" pitchFamily="18" charset="0"/>
              </a:rPr>
              <a:t>sensor detects the happening with vehicle. the controller get the input from sensor and send the accident alert information to rescue team </a:t>
            </a:r>
            <a:r>
              <a:rPr lang="en-IN" sz="2000" dirty="0" smtClean="0">
                <a:latin typeface="Times New Roman" pitchFamily="18" charset="0"/>
                <a:cs typeface="Times New Roman" pitchFamily="18" charset="0"/>
              </a:rPr>
              <a:t>and family </a:t>
            </a:r>
            <a:r>
              <a:rPr lang="en-IN" sz="2000" dirty="0" smtClean="0">
                <a:latin typeface="Times New Roman" pitchFamily="18" charset="0"/>
                <a:cs typeface="Times New Roman" pitchFamily="18" charset="0"/>
              </a:rPr>
              <a:t>member and location of accident place through WIFI and GPS.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can facilitate </a:t>
            </a:r>
            <a:r>
              <a:rPr lang="en-IN" sz="2000" dirty="0" smtClean="0">
                <a:latin typeface="Times New Roman" pitchFamily="18" charset="0"/>
                <a:cs typeface="Times New Roman" pitchFamily="18" charset="0"/>
              </a:rPr>
              <a:t>connectivity to the nearest hospital and provide medical assistance through IOT technology.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system was able to experimentally demonstrate its effective performance to track the accident location anytime from anywhere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Various </a:t>
            </a:r>
            <a:r>
              <a:rPr lang="en-IN" sz="2000" dirty="0" smtClean="0">
                <a:latin typeface="Times New Roman" pitchFamily="18" charset="0"/>
                <a:cs typeface="Times New Roman" pitchFamily="18" charset="0"/>
              </a:rPr>
              <a:t>types of ultrasonic sensors which are compact and yet have very high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Although this algorithm for accident detection has been demonstrated only on a small number of cases, due to the limitation of observed accidents at these intersections during our observation </a:t>
            </a:r>
            <a:r>
              <a:rPr lang="en-IN" sz="2000" dirty="0" smtClean="0">
                <a:latin typeface="Times New Roman" pitchFamily="18" charset="0"/>
                <a:cs typeface="Times New Roman" pitchFamily="18" charset="0"/>
              </a:rPr>
              <a:t>period three </a:t>
            </a:r>
            <a:r>
              <a:rPr lang="en-IN" sz="2000" dirty="0" smtClean="0">
                <a:latin typeface="Times New Roman" pitchFamily="18" charset="0"/>
                <a:cs typeface="Times New Roman" pitchFamily="18" charset="0"/>
              </a:rPr>
              <a:t>cases during </a:t>
            </a:r>
            <a:r>
              <a:rPr lang="en-IN" sz="2000" dirty="0" smtClean="0">
                <a:latin typeface="Times New Roman" pitchFamily="18" charset="0"/>
                <a:cs typeface="Times New Roman" pitchFamily="18" charset="0"/>
              </a:rPr>
              <a:t>one year </a:t>
            </a:r>
            <a:r>
              <a:rPr lang="en-IN" sz="2000" dirty="0" smtClean="0">
                <a:latin typeface="Times New Roman" pitchFamily="18" charset="0"/>
                <a:cs typeface="Times New Roman" pitchFamily="18" charset="0"/>
              </a:rPr>
              <a:t>observation </a:t>
            </a:r>
            <a:r>
              <a:rPr lang="en-IN" sz="2000" dirty="0" smtClean="0">
                <a:latin typeface="Times New Roman" pitchFamily="18" charset="0"/>
                <a:cs typeface="Times New Roman" pitchFamily="18" charset="0"/>
              </a:rPr>
              <a:t>period </a:t>
            </a:r>
            <a:r>
              <a:rPr lang="en-IN" sz="2000" dirty="0" smtClean="0">
                <a:latin typeface="Times New Roman" pitchFamily="18" charset="0"/>
                <a:cs typeface="Times New Roman" pitchFamily="18" charset="0"/>
              </a:rPr>
              <a:t>its performance is excellent we can confidently predict its </a:t>
            </a:r>
            <a:r>
              <a:rPr lang="en-IN" sz="2000" dirty="0" smtClean="0">
                <a:latin typeface="Times New Roman" pitchFamily="18" charset="0"/>
                <a:cs typeface="Times New Roman" pitchFamily="18" charset="0"/>
              </a:rPr>
              <a:t>promise.</a:t>
            </a:r>
          </a:p>
          <a:p>
            <a:pPr algn="just">
              <a:lnSpc>
                <a:spcPct val="150000"/>
              </a:lnSpc>
            </a:pPr>
            <a:r>
              <a:rPr lang="en-IN" sz="2000" dirty="0" smtClean="0">
                <a:latin typeface="Times New Roman" pitchFamily="18" charset="0"/>
                <a:cs typeface="Times New Roman" pitchFamily="18" charset="0"/>
              </a:rPr>
              <a:t>That extraction </a:t>
            </a:r>
            <a:r>
              <a:rPr lang="en-IN" sz="2000" dirty="0" smtClean="0">
                <a:latin typeface="Times New Roman" pitchFamily="18" charset="0"/>
                <a:cs typeface="Times New Roman" pitchFamily="18" charset="0"/>
              </a:rPr>
              <a:t>of feature points from each frame of the scene Improves the efficiency of vehicle tracking systems.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2362200" y="1447800"/>
            <a:ext cx="5105400" cy="4495800"/>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58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381000"/>
            <a:ext cx="7498080" cy="4800600"/>
          </a:xfrm>
        </p:spPr>
        <p:txBody>
          <a:bodyPr>
            <a:noAutofit/>
          </a:bodyPr>
          <a:lstStyle/>
          <a:p>
            <a:pPr algn="just">
              <a:buNone/>
            </a:pPr>
            <a:r>
              <a:rPr lang="en-IN" sz="2000" dirty="0" smtClean="0">
                <a:latin typeface="Times New Roman" pitchFamily="18" charset="0"/>
                <a:cs typeface="Times New Roman" pitchFamily="18" charset="0"/>
              </a:rPr>
              <a:t>    Generally</a:t>
            </a:r>
            <a:r>
              <a:rPr lang="en-IN" sz="2000" dirty="0" smtClean="0">
                <a:latin typeface="Times New Roman" pitchFamily="18" charset="0"/>
                <a:cs typeface="Times New Roman" pitchFamily="18" charset="0"/>
              </a:rPr>
              <a:t>, it is difficult to track multiple vehicles without confusing them. In particular, tracking is very difficult at intersections where various kinds of occlusion and cluttered situations occur. In order to achieve robust tracking in occluded and cluttered situations, we have derived an algorithm, which we refer to as the </a:t>
            </a:r>
            <a:r>
              <a:rPr lang="en-IN" sz="2000" dirty="0" err="1" smtClean="0">
                <a:latin typeface="Times New Roman" pitchFamily="18" charset="0"/>
                <a:cs typeface="Times New Roman" pitchFamily="18" charset="0"/>
              </a:rPr>
              <a:t>Spatio</a:t>
            </a:r>
            <a:r>
              <a:rPr lang="en-IN" sz="2000" dirty="0" smtClean="0">
                <a:latin typeface="Times New Roman" pitchFamily="18" charset="0"/>
                <a:cs typeface="Times New Roman" pitchFamily="18" charset="0"/>
              </a:rPr>
              <a:t>-Temporal Markov Random Field Model, and evaluated it on real traffic images. We can successfully demonstrate the ability to track multiple vehicles at intersections with occlusion and clutter effects at the success rate of 93%–96%. Although the algorithm achieves such reliable tracking, it requires only gray-scale images; it does not assume any physical models, such as shape or texture, of vehicles. By using such a reliable tracking method, it becomes possible to monitor and analyze traffic events at intersections in detail. Although this algorithm for accident detection has been demonstrated only on a small number of cases, due to the limitation of observed accidents at these intersections during our observation period—three cases during </a:t>
            </a:r>
            <a:r>
              <a:rPr lang="en-IN" sz="2000" dirty="0" err="1" smtClean="0">
                <a:latin typeface="Times New Roman" pitchFamily="18" charset="0"/>
                <a:cs typeface="Times New Roman" pitchFamily="18" charset="0"/>
              </a:rPr>
              <a:t>oneyear</a:t>
            </a:r>
            <a:r>
              <a:rPr lang="en-IN" sz="2000" dirty="0" smtClean="0">
                <a:latin typeface="Times New Roman" pitchFamily="18" charset="0"/>
                <a:cs typeface="Times New Roman" pitchFamily="18" charset="0"/>
              </a:rPr>
              <a:t> observation period— its performance is excellent we can confidently predict its promise. For our future work, we will collect more accident data to evaluate the method‘s effectiveness. We also plan to analyze other activities such as traffic rule violations and other dangerous behaviour. </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2286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[1]Wang </a:t>
            </a:r>
            <a:r>
              <a:rPr lang="en-IN" sz="2000" dirty="0" err="1" smtClean="0">
                <a:latin typeface="Times New Roman" pitchFamily="18" charset="0"/>
                <a:cs typeface="Times New Roman" pitchFamily="18" charset="0"/>
              </a:rPr>
              <a:t>wei</a:t>
            </a:r>
            <a:r>
              <a:rPr lang="en-IN" sz="2000" dirty="0" smtClean="0">
                <a:latin typeface="Times New Roman" pitchFamily="18" charset="0"/>
                <a:cs typeface="Times New Roman" pitchFamily="18" charset="0"/>
              </a:rPr>
              <a:t>, fan </a:t>
            </a:r>
            <a:r>
              <a:rPr lang="en-IN" sz="2000" dirty="0" err="1" smtClean="0">
                <a:latin typeface="Times New Roman" pitchFamily="18" charset="0"/>
                <a:cs typeface="Times New Roman" pitchFamily="18" charset="0"/>
              </a:rPr>
              <a:t>hanbo</a:t>
            </a:r>
            <a:r>
              <a:rPr lang="en-IN" sz="2000" dirty="0" smtClean="0">
                <a:latin typeface="Times New Roman" pitchFamily="18" charset="0"/>
                <a:cs typeface="Times New Roman" pitchFamily="18" charset="0"/>
              </a:rPr>
              <a:t>, traffic accident Automatic detection and remote alarm Device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Zhaosheng</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yang. Study on the schemes of Traffic signal timing for priority vehicles Based on navigation system, 2000.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a:t>
            </a:r>
            <a:r>
              <a:rPr lang="en-IN" sz="2000" dirty="0" err="1" smtClean="0">
                <a:latin typeface="Times New Roman" pitchFamily="18" charset="0"/>
                <a:cs typeface="Times New Roman" pitchFamily="18" charset="0"/>
              </a:rPr>
              <a:t>Xiaolinlu</a:t>
            </a:r>
            <a:r>
              <a:rPr lang="en-IN" sz="2000" dirty="0" smtClean="0">
                <a:latin typeface="Times New Roman" pitchFamily="18" charset="0"/>
                <a:cs typeface="Times New Roman" pitchFamily="18" charset="0"/>
              </a:rPr>
              <a:t>, develop web </a:t>
            </a:r>
            <a:r>
              <a:rPr lang="en-IN" sz="2000" dirty="0" err="1" smtClean="0">
                <a:latin typeface="Times New Roman" pitchFamily="18" charset="0"/>
                <a:cs typeface="Times New Roman" pitchFamily="18" charset="0"/>
              </a:rPr>
              <a:t>gis</a:t>
            </a:r>
            <a:r>
              <a:rPr lang="en-IN" sz="2000" dirty="0" smtClean="0">
                <a:latin typeface="Times New Roman" pitchFamily="18" charset="0"/>
                <a:cs typeface="Times New Roman" pitchFamily="18" charset="0"/>
              </a:rPr>
              <a:t> based Intelligent transportation application Systems with web service technology.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a:t>
            </a:r>
            <a:r>
              <a:rPr lang="en-IN" sz="2000" dirty="0" err="1" smtClean="0">
                <a:latin typeface="Times New Roman" pitchFamily="18" charset="0"/>
                <a:cs typeface="Times New Roman" pitchFamily="18" charset="0"/>
              </a:rPr>
              <a:t>Katsunoritawara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naotomukai</a:t>
            </a:r>
            <a:r>
              <a:rPr lang="en-IN" sz="2000" dirty="0" smtClean="0">
                <a:latin typeface="Times New Roman" pitchFamily="18" charset="0"/>
                <a:cs typeface="Times New Roman" pitchFamily="18" charset="0"/>
              </a:rPr>
              <a:t>, traffic Signal control by using traffic Congestion prediction based on Pheromone model, proceedings of 22nd International conference on tools with Artificial intelligence, 2010.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a:t>
            </a:r>
            <a:r>
              <a:rPr lang="en-IN" sz="2000" dirty="0" err="1" smtClean="0">
                <a:latin typeface="Times New Roman" pitchFamily="18" charset="0"/>
                <a:cs typeface="Times New Roman" pitchFamily="18" charset="0"/>
              </a:rPr>
              <a:t>Malik</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Tubaishat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Qi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Qi</a:t>
            </a:r>
            <a:r>
              <a:rPr lang="en-IN" sz="2000" dirty="0" smtClean="0">
                <a:latin typeface="Times New Roman" pitchFamily="18" charset="0"/>
                <a:cs typeface="Times New Roman" pitchFamily="18" charset="0"/>
              </a:rPr>
              <a:t>, Yi Shang, </a:t>
            </a:r>
            <a:r>
              <a:rPr lang="en-IN" sz="2000" dirty="0" err="1" smtClean="0">
                <a:latin typeface="Times New Roman" pitchFamily="18" charset="0"/>
                <a:cs typeface="Times New Roman" pitchFamily="18" charset="0"/>
              </a:rPr>
              <a:t>Hongchi</a:t>
            </a:r>
            <a:r>
              <a:rPr lang="en-IN" sz="2000" dirty="0" smtClean="0">
                <a:latin typeface="Times New Roman" pitchFamily="18" charset="0"/>
                <a:cs typeface="Times New Roman" pitchFamily="18" charset="0"/>
              </a:rPr>
              <a:t> Shi ―Wireless Sensor-Based Traffic Light Control‖ IEEE CCNC 2008 proceedings 1-4244-1457-1/08</a:t>
            </a: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6</a:t>
            </a:r>
            <a:r>
              <a:rPr lang="en-IN" sz="1600" dirty="0" smtClean="0">
                <a:latin typeface="Times New Roman" pitchFamily="18" charset="0"/>
                <a:cs typeface="Times New Roman" pitchFamily="18" charset="0"/>
              </a:rPr>
              <a:t>].</a:t>
            </a:r>
            <a:r>
              <a:rPr lang="en-IN" sz="1600" dirty="0" err="1" smtClean="0">
                <a:latin typeface="Times New Roman" pitchFamily="18" charset="0"/>
                <a:cs typeface="Times New Roman" pitchFamily="18" charset="0"/>
              </a:rPr>
              <a:t>Dr.AntoBennet</a:t>
            </a:r>
            <a:r>
              <a:rPr lang="en-IN" sz="1600" dirty="0" smtClean="0">
                <a:latin typeface="Times New Roman" pitchFamily="18" charset="0"/>
                <a:cs typeface="Times New Roman" pitchFamily="18" charset="0"/>
              </a:rPr>
              <a:t>, M , </a:t>
            </a:r>
            <a:r>
              <a:rPr lang="en-IN" sz="1600" dirty="0" err="1" smtClean="0">
                <a:latin typeface="Times New Roman" pitchFamily="18" charset="0"/>
                <a:cs typeface="Times New Roman" pitchFamily="18" charset="0"/>
              </a:rPr>
              <a:t>Thamilvalluvan</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Ashokram</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SankarnarayananS</a:t>
            </a:r>
            <a:r>
              <a:rPr lang="en-IN" sz="1600" dirty="0" smtClean="0">
                <a:latin typeface="Times New Roman" pitchFamily="18" charset="0"/>
                <a:cs typeface="Times New Roman" pitchFamily="18" charset="0"/>
              </a:rPr>
              <a:t>―Efficient Energy Conservation Algorithm For Mobile Sensor Nodes in Wireless Sensor Networks‖, International Journal of Advanced Research in Computer Engineering &amp; Technology (IJARCET), Volume 3 Issue 8,pp 2650-2655, August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a:t>
            </a:r>
            <a:r>
              <a:rPr lang="en-IN" sz="1600" dirty="0" err="1" smtClean="0">
                <a:latin typeface="Times New Roman" pitchFamily="18" charset="0"/>
                <a:cs typeface="Times New Roman" pitchFamily="18" charset="0"/>
              </a:rPr>
              <a:t>Dr.AntoBennet</a:t>
            </a:r>
            <a:r>
              <a:rPr lang="en-IN" sz="1600" dirty="0" smtClean="0">
                <a:latin typeface="Times New Roman" pitchFamily="18" charset="0"/>
                <a:cs typeface="Times New Roman" pitchFamily="18" charset="0"/>
              </a:rPr>
              <a:t>, M , </a:t>
            </a:r>
            <a:r>
              <a:rPr lang="en-IN" sz="1600" dirty="0" err="1" smtClean="0">
                <a:latin typeface="Times New Roman" pitchFamily="18" charset="0"/>
                <a:cs typeface="Times New Roman" pitchFamily="18" charset="0"/>
              </a:rPr>
              <a:t>Sankaranarayanan</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Ashokram</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Dinesh</a:t>
            </a:r>
            <a:r>
              <a:rPr lang="en-IN" sz="1600" dirty="0" smtClean="0">
                <a:latin typeface="Times New Roman" pitchFamily="18" charset="0"/>
                <a:cs typeface="Times New Roman" pitchFamily="18" charset="0"/>
              </a:rPr>
              <a:t> Kumar T R,―Testing of Error Containment Capability in can Network‖, International Journal of Applied Engineering Research, Volume 9, Number 19 (2014) pp. 6045-6054.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a:t>
            </a:r>
            <a:r>
              <a:rPr lang="en-IN" sz="1600" dirty="0" err="1" smtClean="0">
                <a:latin typeface="Times New Roman" pitchFamily="18" charset="0"/>
                <a:cs typeface="Times New Roman" pitchFamily="18" charset="0"/>
              </a:rPr>
              <a:t>Dr.AntoBennet</a:t>
            </a:r>
            <a:r>
              <a:rPr lang="en-IN" sz="1600" dirty="0" smtClean="0">
                <a:latin typeface="Times New Roman" pitchFamily="18" charset="0"/>
                <a:cs typeface="Times New Roman" pitchFamily="18" charset="0"/>
              </a:rPr>
              <a:t>, M, Nehru V, ―An Architectural- Model for Mobile Based ELearning Algorithm‖, International Journal of Computer Science &amp; Mobile Applications Volume 2,Issue 11, pg.41-48,Nov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a:t>
            </a:r>
            <a:r>
              <a:rPr lang="en-IN" sz="1600" dirty="0" err="1" smtClean="0">
                <a:latin typeface="Times New Roman" pitchFamily="18" charset="0"/>
                <a:cs typeface="Times New Roman" pitchFamily="18" charset="0"/>
              </a:rPr>
              <a:t>Dr.AntoBennet</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Sankaranarayanan</a:t>
            </a:r>
            <a:r>
              <a:rPr lang="en-IN" sz="1600" dirty="0" smtClean="0">
                <a:latin typeface="Times New Roman" pitchFamily="18" charset="0"/>
                <a:cs typeface="Times New Roman" pitchFamily="18" charset="0"/>
              </a:rPr>
              <a:t> S ,―Performance&amp; Analysis of storage node in wireless networks‖, International Journal of Computer &amp; Modern Technology , Issue 02 ,Volume02 ,pp 87-93, July 2015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Sensor node information available via www at en.wikipedia.org/wiki/</a:t>
            </a:r>
            <a:r>
              <a:rPr lang="en-IN" sz="1600" dirty="0" err="1" smtClean="0">
                <a:latin typeface="Times New Roman" pitchFamily="18" charset="0"/>
                <a:cs typeface="Times New Roman" pitchFamily="18" charset="0"/>
              </a:rPr>
              <a:t>Traffic_light_control_a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nd_coordination</a:t>
            </a:r>
            <a:r>
              <a:rPr lang="en-IN"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1242</TotalTime>
  <Words>1066</Words>
  <Application>Microsoft Office PowerPoint</Application>
  <PresentationFormat>On-screen Show (4:3)</PresentationFormat>
  <Paragraphs>52</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Automatic Vehicle Accident Detection and Rescue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2021-11-13T13:49:54Z</dcterms:modified>
</cp:coreProperties>
</file>