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11/13/2021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11/13/2021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11/13/2021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Android Based Women Tracking </a:t>
            </a:r>
            <a:r>
              <a:rPr lang="en-US" b="1" dirty="0" smtClean="0"/>
              <a:t>System Using GPS </a:t>
            </a:r>
            <a:r>
              <a:rPr lang="en-US" b="1" dirty="0" smtClean="0"/>
              <a:t>and GSM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recent times, role of women in all industries have increased. Simultaneously, crime against women is also increasing day by day and this is the high time to provide safety for all working women. This paper focuses on women tracking system for all working women. There is no powerful existing system to prevent the crime rates against women. This system gives information about a woman or a victim who has low assurance about their safety to their respective family and the place where they work, which have to be more concerned about their women workers. This system includes the victim module and two receiver modules for getting information about the missed women. This arrangement includes Microcontroller, Global Positioning System (GPS), and Global Arrangement for Mobile communication (GSM), and the receiver module that includes a Android mobile mechanism of the victim’s relations and a monitoring database in the manipulation room of the corresponding association or workplace. Finally, implementation aftermath for the </a:t>
            </a:r>
            <a:r>
              <a:rPr lang="en-IN" sz="2000" dirty="0" err="1" smtClean="0">
                <a:latin typeface="Times New Roman" pitchFamily="18" charset="0"/>
                <a:cs typeface="Times New Roman" pitchFamily="18" charset="0"/>
              </a:rPr>
              <a:t>counseled</a:t>
            </a:r>
            <a:r>
              <a:rPr lang="en-IN" sz="2000" dirty="0" smtClean="0">
                <a:latin typeface="Times New Roman" pitchFamily="18" charset="0"/>
                <a:cs typeface="Times New Roman" pitchFamily="18" charset="0"/>
              </a:rPr>
              <a:t> arrangement are endowed in this paper.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There is a rising needs for pursuing mechanisms, that can be a existence saving devices. Across eras of low assurance, people can use these arrangements to retain trail of </a:t>
            </a:r>
            <a:r>
              <a:rPr lang="en-IN" sz="2000" dirty="0" smtClean="0">
                <a:latin typeface="Times New Roman" pitchFamily="18" charset="0"/>
                <a:cs typeface="Times New Roman" pitchFamily="18" charset="0"/>
              </a:rPr>
              <a:t>victims.</a:t>
            </a:r>
          </a:p>
          <a:p>
            <a:pPr algn="just">
              <a:lnSpc>
                <a:spcPct val="150000"/>
              </a:lnSpc>
            </a:pPr>
            <a:r>
              <a:rPr lang="en-IN" sz="2000" dirty="0" smtClean="0">
                <a:latin typeface="Times New Roman" pitchFamily="18" charset="0"/>
                <a:cs typeface="Times New Roman" pitchFamily="18" charset="0"/>
              </a:rPr>
              <a:t>There are some apps named “tell tail”,” women security”,” security alert app” and many all these require internet connection to trace the location by using GPS.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are available to the educated women and only in android mobiles.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women may not get much time to unlock her mobile, open the app and press the SOS button. so they have many drawbacks.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help resolve this issue we propose a GPS based women’s safety system that has dual security feature.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consists of a dual alerts that is buzzer and message is sent through GSM. This system can be turned on by a woman in case she even thinks she would be in trouble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main aim of this project is to design </a:t>
            </a:r>
            <a:r>
              <a:rPr lang="en-IN" sz="2000" dirty="0" err="1" smtClean="0">
                <a:latin typeface="Times New Roman" pitchFamily="18" charset="0"/>
                <a:cs typeface="Times New Roman" pitchFamily="18" charset="0"/>
              </a:rPr>
              <a:t>asystem</a:t>
            </a:r>
            <a:r>
              <a:rPr lang="en-IN" sz="2000" dirty="0" smtClean="0">
                <a:latin typeface="Times New Roman" pitchFamily="18" charset="0"/>
                <a:cs typeface="Times New Roman" pitchFamily="18" charset="0"/>
              </a:rPr>
              <a:t> which is very easy to handle and provide personal security system.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design will deal with most of the critical issues faced by women and will help them to be secure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By using this system we can reduce the crime rate against the women. Women’s security is a critical issue in current situation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progress of the working women pursuing arrangement will be described in detail in this section.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three main components of the arrangements are the GPS receiver module, GSM module and microcontroller.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receiver module's main purpose is to attain the victim's coordinates.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coordinates are periodically (user selectable) dispatched to the microcontroller.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microprocessor procedures this information and will next dispatch the locale data to the GSM to be sent across the mobile network to the user after demanded on a non- periodic </a:t>
            </a:r>
            <a:r>
              <a:rPr lang="en-IN" sz="2000" dirty="0" smtClean="0">
                <a:latin typeface="Times New Roman" pitchFamily="18" charset="0"/>
                <a:cs typeface="Times New Roman" pitchFamily="18" charset="0"/>
              </a:rPr>
              <a:t>basis.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It also consists of operation support subsystem which provides operation maintenance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and they are used to observe and maintain the performance of each mobile </a:t>
            </a:r>
            <a:r>
              <a:rPr lang="en-IN" sz="2000" dirty="0" err="1" smtClean="0">
                <a:latin typeface="Times New Roman" pitchFamily="18" charset="0"/>
                <a:cs typeface="Times New Roman" pitchFamily="18" charset="0"/>
              </a:rPr>
              <a:t>system,BSS</a:t>
            </a:r>
            <a:r>
              <a:rPr lang="en-IN" sz="2000" dirty="0" smtClean="0">
                <a:latin typeface="Times New Roman" pitchFamily="18" charset="0"/>
                <a:cs typeface="Times New Roman" pitchFamily="18" charset="0"/>
              </a:rPr>
              <a:t> and BSCs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to maintain all telecommunication hardware and network operations with a particular market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system is not also used for women safety bus also for children because it is very easy to use since the children only need to press the button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power supply is the major component of our system which is used to provide supply to the whole system by converting one form energy to another </a:t>
            </a:r>
            <a:r>
              <a:rPr lang="en-IN" sz="2000" dirty="0" err="1" smtClean="0">
                <a:latin typeface="Times New Roman" pitchFamily="18" charset="0"/>
                <a:cs typeface="Times New Roman" pitchFamily="18" charset="0"/>
              </a:rPr>
              <a:t>form.Here</a:t>
            </a:r>
            <a:r>
              <a:rPr lang="en-IN" sz="2000" dirty="0" smtClean="0">
                <a:latin typeface="Times New Roman" pitchFamily="18" charset="0"/>
                <a:cs typeface="Times New Roman" pitchFamily="18" charset="0"/>
              </a:rPr>
              <a:t> we uses a 9v battery to supply power to RFID </a:t>
            </a:r>
            <a:r>
              <a:rPr lang="en-IN" sz="2000" dirty="0" smtClean="0">
                <a:latin typeface="Times New Roman" pitchFamily="18" charset="0"/>
                <a:cs typeface="Times New Roman" pitchFamily="18" charset="0"/>
              </a:rPr>
              <a:t>encoder.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58890"/>
        </p:xfrm>
        <a:graphic>
          <a:graphicData uri="http://schemas.openxmlformats.org/drawingml/2006/table">
            <a:tbl>
              <a:tblPr firstRow="1" bandRow="1">
                <a:tableStyleId>{5C22544A-7EE6-4342-B048-85BDC9FD1C3A}</a:tableStyleId>
              </a:tblPr>
              <a:tblGrid>
                <a:gridCol w="2209800"/>
                <a:gridCol w="243840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900" dirty="0">
                          <a:latin typeface="Times New Roman"/>
                          <a:ea typeface="Calibri"/>
                          <a:cs typeface="Latha"/>
                        </a:rPr>
                        <a:t>WOMEN EMPLOYEE SECURITY SYSTEM USING GPS AND GSM BASED VEHICLE TRACKING</a:t>
                      </a:r>
                      <a:endParaRPr lang="en-IN" sz="19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Poonam Bhilare1 ,Akshay Mohite 2 , Dhanashri Kamble3 ,Swapnil Makode4 and Rasika Kahane5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Most of the companies have security systems for employees but there are some serious drawbacks with those system as company cannot trust the drivers of transportation vehicles ,cost of system</a:t>
                      </a:r>
                      <a:endParaRPr lang="en-IN" sz="19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900">
                          <a:latin typeface="Times New Roman"/>
                          <a:ea typeface="Calibri"/>
                          <a:cs typeface="Latha"/>
                        </a:rPr>
                        <a:t>DESIGN AND IMPLEMENTATION OF AN ACCURATE REAL TIME GPS TRACKING SYSTEM</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a:latin typeface="Times New Roman"/>
                          <a:ea typeface="Calibri"/>
                          <a:cs typeface="Latha"/>
                        </a:rPr>
                        <a:t>H. A. Abdallah Dafallah </a:t>
                      </a:r>
                      <a:endParaRPr lang="en-IN" sz="19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900" dirty="0">
                          <a:latin typeface="Times New Roman"/>
                          <a:ea typeface="Calibri"/>
                          <a:cs typeface="Latha"/>
                        </a:rPr>
                        <a:t>The GPS tracking system consists of portable tracked device attached to a person, vehicle or any asset, and the tracking center where the portable device's location should be monitored.</a:t>
                      </a:r>
                      <a:endParaRPr lang="en-IN" sz="19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743200"/>
                <a:gridCol w="190500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REAL TIME VEHICLE MONITORING AND TRACKING SYSTEM BASED ON EMBEDDED LINUX BOARD AND ANDROID APPLICATION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P. A. Shinde ; ; Y. B. Mane ; P. H. Tarange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system would place inside the vehicle whose position is to be determined on the web page and monitored at real time.</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DEVELOPMENT OF VEHICLE TRACKING SYSTEM USING GPS AND GSM MODEM</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Hoang Dat Pham ; M. Drieberg ; Chi Cuong Nguyen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the development of the vehicle tracking system's hardware prototype.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752600"/>
            <a:ext cx="6553200" cy="44196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70000"/>
              </a:lnSpc>
              <a:buNone/>
            </a:pPr>
            <a:r>
              <a:rPr lang="en-IN" dirty="0" smtClean="0">
                <a:latin typeface="Times New Roman" pitchFamily="18" charset="0"/>
                <a:cs typeface="Times New Roman" pitchFamily="18" charset="0"/>
              </a:rPr>
              <a:t>    With </a:t>
            </a:r>
            <a:r>
              <a:rPr lang="en-IN" dirty="0" smtClean="0">
                <a:latin typeface="Times New Roman" pitchFamily="18" charset="0"/>
                <a:cs typeface="Times New Roman" pitchFamily="18" charset="0"/>
              </a:rPr>
              <a:t>the constant progress of intelligent mobile phone hardware and multimedia technologies, it becomes more and extra facilely for mobile phones and supplementary mobile terminals accessing to the web and becoming information. This paper proposes a monitoring arrangement established on Android mobile terminals, alongside SMS as the medium. Our proposed work has been developed as a project but it could be enhanced further using nanotechnology concepts.</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6096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Poonam</a:t>
            </a:r>
            <a:r>
              <a:rPr lang="en-IN" sz="1400" dirty="0" smtClean="0">
                <a:latin typeface="Times New Roman" pitchFamily="18" charset="0"/>
                <a:cs typeface="Times New Roman" pitchFamily="18" charset="0"/>
              </a:rPr>
              <a:t> Bhilare1 ,</a:t>
            </a:r>
            <a:r>
              <a:rPr lang="en-IN" sz="1400" dirty="0" err="1" smtClean="0">
                <a:latin typeface="Times New Roman" pitchFamily="18" charset="0"/>
                <a:cs typeface="Times New Roman" pitchFamily="18" charset="0"/>
              </a:rPr>
              <a:t>Akshay</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Mohite</a:t>
            </a:r>
            <a:r>
              <a:rPr lang="en-IN" sz="1400" dirty="0" smtClean="0">
                <a:latin typeface="Times New Roman" pitchFamily="18" charset="0"/>
                <a:cs typeface="Times New Roman" pitchFamily="18" charset="0"/>
              </a:rPr>
              <a:t> 2 , </a:t>
            </a:r>
            <a:r>
              <a:rPr lang="en-IN" sz="1400" dirty="0" err="1" smtClean="0">
                <a:latin typeface="Times New Roman" pitchFamily="18" charset="0"/>
                <a:cs typeface="Times New Roman" pitchFamily="18" charset="0"/>
              </a:rPr>
              <a:t>Dhanashri</a:t>
            </a:r>
            <a:r>
              <a:rPr lang="en-IN" sz="1400" dirty="0" smtClean="0">
                <a:latin typeface="Times New Roman" pitchFamily="18" charset="0"/>
                <a:cs typeface="Times New Roman" pitchFamily="18" charset="0"/>
              </a:rPr>
              <a:t> Kamble3 ,</a:t>
            </a:r>
            <a:r>
              <a:rPr lang="en-IN" sz="1400" dirty="0" err="1" smtClean="0">
                <a:latin typeface="Times New Roman" pitchFamily="18" charset="0"/>
                <a:cs typeface="Times New Roman" pitchFamily="18" charset="0"/>
              </a:rPr>
              <a:t>Swapnil</a:t>
            </a:r>
            <a:r>
              <a:rPr lang="en-IN" sz="1400" dirty="0" smtClean="0">
                <a:latin typeface="Times New Roman" pitchFamily="18" charset="0"/>
                <a:cs typeface="Times New Roman" pitchFamily="18" charset="0"/>
              </a:rPr>
              <a:t> Makode4 and </a:t>
            </a:r>
            <a:r>
              <a:rPr lang="en-IN" sz="1400" dirty="0" err="1" smtClean="0">
                <a:latin typeface="Times New Roman" pitchFamily="18" charset="0"/>
                <a:cs typeface="Times New Roman" pitchFamily="18" charset="0"/>
              </a:rPr>
              <a:t>Rasika</a:t>
            </a:r>
            <a:r>
              <a:rPr lang="en-IN" sz="1400" dirty="0" smtClean="0">
                <a:latin typeface="Times New Roman" pitchFamily="18" charset="0"/>
                <a:cs typeface="Times New Roman" pitchFamily="18" charset="0"/>
              </a:rPr>
              <a:t> Kahane5 “WOMEN EMPLOYEE SECURITY SYSTEM USING GPS AND GSM BASED VEHICLE TRACKING” in international journal for research in emerging science and technology, volume-2, issue-1, january-2015 </a:t>
            </a:r>
          </a:p>
          <a:p>
            <a:pPr algn="just">
              <a:lnSpc>
                <a:spcPct val="160000"/>
              </a:lnSpc>
            </a:pPr>
            <a:r>
              <a:rPr lang="en-IN" sz="1400" dirty="0" smtClean="0">
                <a:latin typeface="Times New Roman" pitchFamily="18" charset="0"/>
                <a:cs typeface="Times New Roman" pitchFamily="18" charset="0"/>
              </a:rPr>
              <a:t>[2] H. A. </a:t>
            </a:r>
            <a:r>
              <a:rPr lang="en-IN" sz="1400" dirty="0" err="1" smtClean="0">
                <a:latin typeface="Times New Roman" pitchFamily="18" charset="0"/>
                <a:cs typeface="Times New Roman" pitchFamily="18" charset="0"/>
              </a:rPr>
              <a:t>Abdallah</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Dafallah</a:t>
            </a:r>
            <a:r>
              <a:rPr lang="en-IN" sz="1400" dirty="0" smtClean="0">
                <a:latin typeface="Times New Roman" pitchFamily="18" charset="0"/>
                <a:cs typeface="Times New Roman" pitchFamily="18" charset="0"/>
              </a:rPr>
              <a:t> “DESIGN AND IMPLEMENTATION OF AN ACCURATE REAL TIME GPS TRACKING SYSTEM” in </a:t>
            </a:r>
            <a:r>
              <a:rPr lang="en-IN" sz="1400" dirty="0" err="1" smtClean="0">
                <a:latin typeface="Times New Roman" pitchFamily="18" charset="0"/>
                <a:cs typeface="Times New Roman" pitchFamily="18" charset="0"/>
              </a:rPr>
              <a:t>eTechnologies</a:t>
            </a:r>
            <a:r>
              <a:rPr lang="en-IN" sz="1400" dirty="0" smtClean="0">
                <a:latin typeface="Times New Roman" pitchFamily="18" charset="0"/>
                <a:cs typeface="Times New Roman" pitchFamily="18" charset="0"/>
              </a:rPr>
              <a:t> and Networks for Development (ICEND), 2014 Third International Conference </a:t>
            </a:r>
          </a:p>
          <a:p>
            <a:pPr algn="just">
              <a:lnSpc>
                <a:spcPct val="160000"/>
              </a:lnSpc>
            </a:pPr>
            <a:r>
              <a:rPr lang="en-IN" sz="1400" dirty="0" smtClean="0">
                <a:latin typeface="Times New Roman" pitchFamily="18" charset="0"/>
                <a:cs typeface="Times New Roman" pitchFamily="18" charset="0"/>
              </a:rPr>
              <a:t>[3] P. A. </a:t>
            </a:r>
            <a:r>
              <a:rPr lang="en-IN" sz="1400" dirty="0" err="1" smtClean="0">
                <a:latin typeface="Times New Roman" pitchFamily="18" charset="0"/>
                <a:cs typeface="Times New Roman" pitchFamily="18" charset="0"/>
              </a:rPr>
              <a:t>Shinde</a:t>
            </a:r>
            <a:r>
              <a:rPr lang="en-IN" sz="1400" dirty="0" smtClean="0">
                <a:latin typeface="Times New Roman" pitchFamily="18" charset="0"/>
                <a:cs typeface="Times New Roman" pitchFamily="18" charset="0"/>
              </a:rPr>
              <a:t> ; ; Y. B. Mane ; P. H. </a:t>
            </a:r>
            <a:r>
              <a:rPr lang="en-IN" sz="1400" dirty="0" err="1" smtClean="0">
                <a:latin typeface="Times New Roman" pitchFamily="18" charset="0"/>
                <a:cs typeface="Times New Roman" pitchFamily="18" charset="0"/>
              </a:rPr>
              <a:t>Tarange</a:t>
            </a:r>
            <a:r>
              <a:rPr lang="en-IN" sz="1400" dirty="0" smtClean="0">
                <a:latin typeface="Times New Roman" pitchFamily="18" charset="0"/>
                <a:cs typeface="Times New Roman" pitchFamily="18" charset="0"/>
              </a:rPr>
              <a:t> “REAL TIME VEHICLE MONITORING AND TRACKING SYSTEM BASED ON EMBEDDED LINUX BOARD AND ANDROID APPLICATION” in Circuit, Power and Computing Technologies (ICCPCT), 2015 International Conference </a:t>
            </a:r>
          </a:p>
          <a:p>
            <a:pPr algn="just">
              <a:lnSpc>
                <a:spcPct val="160000"/>
              </a:lnSpc>
            </a:pPr>
            <a:r>
              <a:rPr lang="en-IN" sz="1400" dirty="0" smtClean="0">
                <a:latin typeface="Times New Roman" pitchFamily="18" charset="0"/>
                <a:cs typeface="Times New Roman" pitchFamily="18" charset="0"/>
              </a:rPr>
              <a:t>[4] W. Yong ; F. D. Lei “DESIGN AND IMPLEMENTATION OF REAL-TIME IMAGE MONITORING SYSTEM BASED ON ANDROID MOBILE TERMINAL” Information Technology and Artificial Intelligence Conference (ITAIC), 2014 IEEE 7th Joint International . </a:t>
            </a:r>
          </a:p>
          <a:p>
            <a:pPr algn="just">
              <a:lnSpc>
                <a:spcPct val="160000"/>
              </a:lnSpc>
            </a:pPr>
            <a:r>
              <a:rPr lang="en-IN" sz="1400" dirty="0" smtClean="0">
                <a:latin typeface="Times New Roman" pitchFamily="18" charset="0"/>
                <a:cs typeface="Times New Roman" pitchFamily="18" charset="0"/>
              </a:rPr>
              <a:t>[5] Hoang </a:t>
            </a:r>
            <a:r>
              <a:rPr lang="en-IN" sz="1400" dirty="0" err="1" smtClean="0">
                <a:latin typeface="Times New Roman" pitchFamily="18" charset="0"/>
                <a:cs typeface="Times New Roman" pitchFamily="18" charset="0"/>
              </a:rPr>
              <a:t>Dat</a:t>
            </a:r>
            <a:r>
              <a:rPr lang="en-IN" sz="1400" dirty="0" smtClean="0">
                <a:latin typeface="Times New Roman" pitchFamily="18" charset="0"/>
                <a:cs typeface="Times New Roman" pitchFamily="18" charset="0"/>
              </a:rPr>
              <a:t> Pham ; M. </a:t>
            </a:r>
            <a:r>
              <a:rPr lang="en-IN" sz="1400" dirty="0" err="1" smtClean="0">
                <a:latin typeface="Times New Roman" pitchFamily="18" charset="0"/>
                <a:cs typeface="Times New Roman" pitchFamily="18" charset="0"/>
              </a:rPr>
              <a:t>Drieberg</a:t>
            </a:r>
            <a:r>
              <a:rPr lang="en-IN" sz="1400" dirty="0" smtClean="0">
                <a:latin typeface="Times New Roman" pitchFamily="18" charset="0"/>
                <a:cs typeface="Times New Roman" pitchFamily="18" charset="0"/>
              </a:rPr>
              <a:t> ; Chi </a:t>
            </a:r>
            <a:r>
              <a:rPr lang="en-IN" sz="1400" dirty="0" err="1" smtClean="0">
                <a:latin typeface="Times New Roman" pitchFamily="18" charset="0"/>
                <a:cs typeface="Times New Roman" pitchFamily="18" charset="0"/>
              </a:rPr>
              <a:t>Cuong</a:t>
            </a:r>
            <a:r>
              <a:rPr lang="en-IN" sz="1400" dirty="0" smtClean="0">
                <a:latin typeface="Times New Roman" pitchFamily="18" charset="0"/>
                <a:cs typeface="Times New Roman" pitchFamily="18" charset="0"/>
              </a:rPr>
              <a:t> Nguyen “DEVELOPMENT OF VEHICLE TRACKING SYSTEM USING GPS AND GSM MODEM” in Open Systems (ICOS), 2013 IEEE Conference . </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Z. Zhang ; W.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 X. Li ; B. Yan “THE DESIGN AND IMPLEMENTATION OF REMOTE REAL TIME MONITOR SYSTEM FOR EMBEDDED DEVICES BASED ON GPRS” in Computer Science and Electronics Engineering (ICCSEE), 2012 International Conference.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Peng</a:t>
            </a:r>
            <a:r>
              <a:rPr lang="en-IN" sz="1600" dirty="0" smtClean="0">
                <a:latin typeface="Times New Roman" pitchFamily="18" charset="0"/>
                <a:cs typeface="Times New Roman" pitchFamily="18" charset="0"/>
              </a:rPr>
              <a:t> Wang ; Z. Zhao ; </a:t>
            </a:r>
            <a:r>
              <a:rPr lang="en-IN" sz="1600" dirty="0" err="1" smtClean="0">
                <a:latin typeface="Times New Roman" pitchFamily="18" charset="0"/>
                <a:cs typeface="Times New Roman" pitchFamily="18" charset="0"/>
              </a:rPr>
              <a:t>Chongbin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Xu</a:t>
            </a:r>
            <a:r>
              <a:rPr lang="en-IN" sz="1600" dirty="0" smtClean="0">
                <a:latin typeface="Times New Roman" pitchFamily="18" charset="0"/>
                <a:cs typeface="Times New Roman" pitchFamily="18" charset="0"/>
              </a:rPr>
              <a:t> ; </a:t>
            </a:r>
            <a:r>
              <a:rPr lang="en-IN" sz="1600" dirty="0" err="1" smtClean="0">
                <a:latin typeface="Times New Roman" pitchFamily="18" charset="0"/>
                <a:cs typeface="Times New Roman" pitchFamily="18" charset="0"/>
              </a:rPr>
              <a:t>Zushun</a:t>
            </a:r>
            <a:r>
              <a:rPr lang="en-IN" sz="1600" dirty="0" smtClean="0">
                <a:latin typeface="Times New Roman" pitchFamily="18" charset="0"/>
                <a:cs typeface="Times New Roman" pitchFamily="18" charset="0"/>
              </a:rPr>
              <a:t> Wu “DESIGN AND IMPLEMENTATION OF THE LOW-POWER TRACKING SYSTEM BASED ON GPS-GPRS MODULE” in industrial Electronics and Applications (ICIEA), 2010 the 5th IEEE Conference.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Belton Canada ; T. </a:t>
            </a:r>
            <a:r>
              <a:rPr lang="en-IN" sz="1600" dirty="0" err="1" smtClean="0">
                <a:latin typeface="Times New Roman" pitchFamily="18" charset="0"/>
                <a:cs typeface="Times New Roman" pitchFamily="18" charset="0"/>
              </a:rPr>
              <a:t>Haddrell</a:t>
            </a:r>
            <a:r>
              <a:rPr lang="en-IN" sz="1600" dirty="0" smtClean="0">
                <a:latin typeface="Times New Roman" pitchFamily="18" charset="0"/>
                <a:cs typeface="Times New Roman" pitchFamily="18" charset="0"/>
              </a:rPr>
              <a:t> ; C. de la </a:t>
            </a:r>
            <a:r>
              <a:rPr lang="en-IN" sz="1600" dirty="0" err="1" smtClean="0">
                <a:latin typeface="Times New Roman" pitchFamily="18" charset="0"/>
                <a:cs typeface="Times New Roman" pitchFamily="18" charset="0"/>
              </a:rPr>
              <a:t>Fuente</a:t>
            </a:r>
            <a:r>
              <a:rPr lang="en-IN" sz="1600" dirty="0" smtClean="0">
                <a:latin typeface="Times New Roman" pitchFamily="18" charset="0"/>
                <a:cs typeface="Times New Roman" pitchFamily="18" charset="0"/>
              </a:rPr>
              <a:t> “INTEGRATED ASSISTED GPS SOLUTIONS FOR SECURITY APPLICATIONS” in Telemetry and </a:t>
            </a:r>
            <a:r>
              <a:rPr lang="en-IN" sz="1600" dirty="0" err="1" smtClean="0">
                <a:latin typeface="Times New Roman" pitchFamily="18" charset="0"/>
                <a:cs typeface="Times New Roman" pitchFamily="18" charset="0"/>
              </a:rPr>
              <a:t>Telematics</a:t>
            </a:r>
            <a:r>
              <a:rPr lang="en-IN" sz="1600" dirty="0" smtClean="0">
                <a:latin typeface="Times New Roman" pitchFamily="18" charset="0"/>
                <a:cs typeface="Times New Roman" pitchFamily="18" charset="0"/>
              </a:rPr>
              <a:t>, 2005. The IEE Seminar on (</a:t>
            </a:r>
            <a:r>
              <a:rPr lang="en-IN" sz="1600" dirty="0" err="1" smtClean="0">
                <a:latin typeface="Times New Roman" pitchFamily="18" charset="0"/>
                <a:cs typeface="Times New Roman" pitchFamily="18" charset="0"/>
              </a:rPr>
              <a:t>Refl</a:t>
            </a:r>
            <a:r>
              <a:rPr lang="en-IN" sz="1600" dirty="0" smtClean="0">
                <a:latin typeface="Times New Roman" pitchFamily="18" charset="0"/>
                <a:cs typeface="Times New Roman" pitchFamily="18" charset="0"/>
              </a:rPr>
              <a:t> No. 2005/11009)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A. </a:t>
            </a:r>
            <a:r>
              <a:rPr lang="en-IN" sz="1600" dirty="0" err="1" smtClean="0">
                <a:latin typeface="Times New Roman" pitchFamily="18" charset="0"/>
                <a:cs typeface="Times New Roman" pitchFamily="18" charset="0"/>
              </a:rPr>
              <a:t>Okatan</a:t>
            </a:r>
            <a:r>
              <a:rPr lang="en-IN" sz="1600" dirty="0" smtClean="0">
                <a:latin typeface="Times New Roman" pitchFamily="18" charset="0"/>
                <a:cs typeface="Times New Roman" pitchFamily="18" charset="0"/>
              </a:rPr>
              <a:t> ; A. </a:t>
            </a:r>
            <a:r>
              <a:rPr lang="en-IN" sz="1600" dirty="0" err="1" smtClean="0">
                <a:latin typeface="Times New Roman" pitchFamily="18" charset="0"/>
                <a:cs typeface="Times New Roman" pitchFamily="18" charset="0"/>
              </a:rPr>
              <a:t>Salih</a:t>
            </a:r>
            <a:r>
              <a:rPr lang="en-IN" sz="1600" dirty="0" smtClean="0">
                <a:latin typeface="Times New Roman" pitchFamily="18" charset="0"/>
                <a:cs typeface="Times New Roman" pitchFamily="18" charset="0"/>
              </a:rPr>
              <a:t> ; C. </a:t>
            </a:r>
            <a:r>
              <a:rPr lang="en-IN" sz="1600" dirty="0" err="1" smtClean="0">
                <a:latin typeface="Times New Roman" pitchFamily="18" charset="0"/>
                <a:cs typeface="Times New Roman" pitchFamily="18" charset="0"/>
              </a:rPr>
              <a:t>Akpolat</a:t>
            </a:r>
            <a:r>
              <a:rPr lang="en-IN" sz="1600" dirty="0" smtClean="0">
                <a:latin typeface="Times New Roman" pitchFamily="18" charset="0"/>
                <a:cs typeface="Times New Roman" pitchFamily="18" charset="0"/>
              </a:rPr>
              <a:t> ; K. </a:t>
            </a:r>
            <a:r>
              <a:rPr lang="en-IN" sz="1600" dirty="0" err="1" smtClean="0">
                <a:latin typeface="Times New Roman" pitchFamily="18" charset="0"/>
                <a:cs typeface="Times New Roman" pitchFamily="18" charset="0"/>
              </a:rPr>
              <a:t>Celik</a:t>
            </a:r>
            <a:r>
              <a:rPr lang="en-IN" sz="1600" dirty="0" smtClean="0">
                <a:latin typeface="Times New Roman" pitchFamily="18" charset="0"/>
                <a:cs typeface="Times New Roman" pitchFamily="18" charset="0"/>
              </a:rPr>
              <a:t> “MICRO-CONTROLLER BASED VEHICLE TRACING SYSTEM VIA USE OF GPS AND GSM” in Recent Advances in Space Technologies, 2003. RAST '03. International Conference.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Jianchao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Lei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Yonghong</a:t>
            </a:r>
            <a:r>
              <a:rPr lang="en-IN" sz="1600" dirty="0" smtClean="0">
                <a:latin typeface="Times New Roman" pitchFamily="18" charset="0"/>
                <a:cs typeface="Times New Roman" pitchFamily="18" charset="0"/>
              </a:rPr>
              <a:t> Wu in the article “PORTING MOBILE WEB APPLICATION ENGINE TO THE ANDROID PLATFORM” (2010).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1300</TotalTime>
  <Words>1358</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Android Based Women Tracking System Using GPS and GSM</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2021-11-13T13:27:27Z</dcterms:modified>
</cp:coreProperties>
</file>