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11/12/2021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Wireless </a:t>
            </a:r>
            <a:r>
              <a:rPr lang="en-US" b="1" dirty="0" err="1" smtClean="0"/>
              <a:t>biosensing</a:t>
            </a:r>
            <a:r>
              <a:rPr lang="en-US" b="1" dirty="0" smtClean="0"/>
              <a:t> network for drivers' health monitoring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Biosensors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integrated into the vehicle controller area network are used for detecting symptoms such as anxiety, pain, and fatigue that may affect driving safety. The proposed system provides a flexible option for implementation in a diverse range of mass-produced automotive accessories without affecting the driver’s movement.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focus of this paper is to summarize and compare already existing methods integrated into car seats with the implementation of inter alia capacitive electrocardiogram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cECG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), mechanical motion analysis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Ballistocardiography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(BCG)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Seismocardiography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(SCG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Existing systems cannot predict these states, as they are only capable of detecting the current state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Desk-mounted eye tracking sensors which use human–machine Interfaces and Interaction to extract features already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used algorithm with its high accuracy and low latency clearly shows that it is an effective solution for reliable detection and classification of eye movement.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problem probably lies in their relatively high costs and a potential conflict with drivers—the camera can be taken as a violation of their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privacy.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Significant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steering movements along with grip position changes, and the relatively common one-handed steering habit causes a significant problem for this technology and negatively affects the data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quality.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system managed to overcome the common one-handed steering custom and its consecutive problems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problem with these devices is that they can be somewhat uncomfortable for patients as they require direct physical contact with the body.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09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also proposed conductive textile electrodes which are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vapor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permeable and have placed silica gel chambers as a source or compensation of moisture behind the textile electrodes.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proposed system also combined conductive measurement concepts with capacitive sensing, which was later called hybrid sensing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adaptive noise cancellation using the LMS algorithm for elimination of floor vibrations was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method provided a good accuracy and outperformed other conventional BCG processing methods.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studies showed that noise in BCG signals could be effectively eliminated by the proposed approach.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efficiency of the system in the proposed model is high comparably.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shape-based SNR was used to quantify and analyze the effect of human body movement on performance of different sensors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Modern carmakers are already replacing typical electronic control units (ECUs) with centralized computing platforms, which tend to offer a much higher performance.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advantage of the camera-based vital sign measuring system is the imperceptible contactless transmission of information from the driver or passenger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advantage of mentioned methods is that they do not require any reference signal and no prior information, or any assumption, is needed to perform quality filtration.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025650"/>
                <a:gridCol w="3219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Prognostics Framework for Reliability Optimization of Mass-Produced Vehicle Onboard Diagnostics System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B. Fong, et. Al.,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Assistive automobile and infortainment systems have been fitted as standard equipment in most modern medium to high end motor vehicles.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rule-based framework for heterogeneous subsystems management in smart home environment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Y. Leong, A. R. Ramli and T. Perumal,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 In this paper, we propose a new rule-based framework for heterogeneous systems management as well as coordinating them by means of federated manner in smart home environment.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771650"/>
                <a:gridCol w="3371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Network-based fire-detection system via controller area network for smart home automation</a:t>
                      </a:r>
                      <a:endParaRPr lang="en-IN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K. C. Lee and H. H. Lee, 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This paper presents a network-based fire-detection system via the controller area network (CAN) to evaluate the feasibility of using such a home automation protocol in a smart home</a:t>
                      </a:r>
                      <a:r>
                        <a:rPr lang="en-IN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 gait analysis data collection and reduction technique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R. B. Davis, et. Al., 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 motion measurement system utilizes a video-based data collection strategy similar to commercially available systems for motion data collection.</a:t>
                      </a:r>
                      <a:endParaRPr lang="en-IN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447800"/>
            <a:ext cx="6248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Wireless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sensors are connected via a motor vehicle onboard diagnosis system that monitors various health signs using a prognostics methodology. Such implementation is particularly suited for the mass-produced consumer healthcare industry due to minimal additional hardware requirements and ease of installation without affecting other parts of the vehicle.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81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3048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B. Fong, et. Al., "A Prognostics Framework for Reliability Optimization of Mass-Produced Vehicle Onboard Diagnostics System," IEEE Global Conference on Consumer Electronics, Osaka, Oct. 2015.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 C. Y. Leong, A.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Ramli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T.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Perumal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“A rule-based framework for heterogeneous subsystems management in smart home environment”. IEEE Transactions on Consumer Electronics, vol. 55, no. 3, pp. 1208- 1213. 2009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3] N.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Ansari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B. Fong and YT Zhang, “Wireless technology advances and challenges for telemedicine”, IEEE Communications Magazine, vol. 44, no. 4, pp. 39–40, 2006.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4]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eCall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emergency call system in road accidents, Council of the European Union PE-CO S 77/14, 02 March 2015.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 K. C. Lee and H. H. Lee, "Network-based fire-detection system via controller area network for smart home automation.", IEEE Transactions on Consumer Electronics, vol. 50, no. 4, pp. 1093-1100. 2004.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[6] B. Fong, A. C. M. Fong and C. K. Li, “Telemedicine Technologies: Information Technologies in Medicine and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Telehealth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”, Wiley 2011.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7] R. B. Davis, et. Al., “A gait analysis data collection and reduction technique”. Human Movement Science, vol. 10, pp. 575-587, 1991.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8] A. R. Humphrey, et. Al., “The value of electromyography of the lumbar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paraspinal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muscles in discriminating between chronic-low-back-pain sufferers and normal participants.” European Spine Journal, .vol. 14, pp. 175–184, 2004.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9] B. Fong, et. Al., “On the scalability of fixed broadband wireless access network deployment.”, IEEE Communications Magazine, vol. 42, no. 9, pp. S12-S18, 2004.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10] B. Fong, N.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Ansari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A. C. M. Fong, “Prognostics and health management for wireless telemedicine networks.” IEEE Wireless Communications, vol. 19, no. 5, pp. 83-89, 2012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1262</TotalTime>
  <Words>1124</Words>
  <Application>Microsoft Office PowerPoint</Application>
  <PresentationFormat>On-screen Show (4:3)</PresentationFormat>
  <Paragraphs>70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Wireless biosensing network for drivers' health monitoring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567</cp:revision>
  <dcterms:created xsi:type="dcterms:W3CDTF">2006-08-16T00:00:00Z</dcterms:created>
  <dcterms:modified xsi:type="dcterms:W3CDTF">2021-11-12T13:44:11Z</dcterms:modified>
</cp:coreProperties>
</file>