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Gesture control of drone using a motion controller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study, we present our implementation of using a motion controller to control the motion of a drone via simple human gestures. We have used the Leap as the motion controller and the Parrot AR DRONE 2.0 for this implementation. The Parrot AR DRONE is an off the shelf quad rotor having an on board Wi-Fi system. The AR DRONE is connected to the ground station via Wi-Fi and the Leap is connected to the ground station via USB port. The LEAP Motion Controller recognizes the hand gestures and relays it on to the ground station. The ground station runs ROS (Robot Operating System) in Linux which is used as the platform for this implementation. Python is the programming language used for interaction with the AR DRONE in order to convey the simple hand gestures. In our implementation, we have written python codes to interpret the hand gestures captured by the LEAP, and transmit them in order to control the motion of the AR DRONE via these gestures.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a:t>
            </a:r>
            <a:r>
              <a:rPr lang="en-IN" sz="2000" dirty="0" smtClean="0">
                <a:latin typeface="Times New Roman" pitchFamily="18" charset="0"/>
                <a:cs typeface="Times New Roman" pitchFamily="18" charset="0"/>
              </a:rPr>
              <a:t>work</a:t>
            </a:r>
            <a:r>
              <a:rPr lang="en-IN" sz="2000" dirty="0" smtClean="0">
                <a:latin typeface="Times New Roman" pitchFamily="18" charset="0"/>
                <a:cs typeface="Times New Roman" pitchFamily="18" charset="0"/>
              </a:rPr>
              <a:t>, Hand recognition by conventional methods using 2- D cameras suffer from instability due to lighting and skin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variations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extracted fingertip positions of each gesture are stored in the database. The distance between them is used as feature vector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tracks the hand and finger movements in digital format and gives few key points associated with each gesture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this technique, in a contactless and </a:t>
            </a:r>
            <a:r>
              <a:rPr lang="en-IN" sz="2000" dirty="0" err="1" smtClean="0">
                <a:latin typeface="Times New Roman" pitchFamily="18" charset="0"/>
                <a:cs typeface="Times New Roman" pitchFamily="18" charset="0"/>
              </a:rPr>
              <a:t>markerless</a:t>
            </a:r>
            <a:r>
              <a:rPr lang="en-IN" sz="2000" dirty="0" smtClean="0">
                <a:latin typeface="Times New Roman" pitchFamily="18" charset="0"/>
                <a:cs typeface="Times New Roman" pitchFamily="18" charset="0"/>
              </a:rPr>
              <a:t> environment one operator could manage dual robots through both his or her hands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pattern recognition and computer vision communities Dynamic hand gesture recognition is a crucial but challenging task.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positive throttle will increase the flying impact of the drone and the negative throttle will lower the drone.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of these issues could have been minimized or avoided altogether by using another sensor such as an optical flow sensor, similar to the one used by the drone for stabilization.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done through averaging the samples collected between drone actuations, thus resulting in a minimal impact from noise but also a lower spatial resolution as can be seen </a:t>
            </a:r>
            <a:r>
              <a:rPr lang="en-IN" sz="2000" dirty="0" smtClean="0">
                <a:latin typeface="Times New Roman" pitchFamily="18" charset="0"/>
                <a:cs typeface="Times New Roman" pitchFamily="18" charset="0"/>
              </a:rPr>
              <a:t>throughout.</a:t>
            </a:r>
          </a:p>
          <a:p>
            <a:pPr algn="just">
              <a:lnSpc>
                <a:spcPct val="150000"/>
              </a:lnSpc>
            </a:pPr>
            <a:r>
              <a:rPr lang="en-IN" sz="2000" dirty="0" smtClean="0">
                <a:latin typeface="Times New Roman" pitchFamily="18" charset="0"/>
                <a:cs typeface="Times New Roman" pitchFamily="18" charset="0"/>
              </a:rPr>
              <a:t> By having no dynamic calibration, not only does changing the environment slightly have an impact on the sensor’s output, the sensor also struggles with continued distortions of the surrounding electromagnetic emissions.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goal is to fuse all sensors information arriving at variable rates, and for this purpose, an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(EKF) is considered.</a:t>
            </a:r>
          </a:p>
          <a:p>
            <a:pPr algn="just">
              <a:lnSpc>
                <a:spcPct val="150000"/>
              </a:lnSpc>
            </a:pPr>
            <a:r>
              <a:rPr lang="en-IN" sz="2000" dirty="0" smtClean="0">
                <a:latin typeface="Times New Roman" pitchFamily="18" charset="0"/>
                <a:cs typeface="Times New Roman" pitchFamily="18" charset="0"/>
              </a:rPr>
              <a:t>The challenge lies in fusing the information arriving from different sensors at variable rates, and for this purpose, an EKF is considered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systematic framework of the proposed technique includes two main steps: feature extraction and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methtechniqueod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evaluated on two dynamic hand gesture datasets with frames acquired with a </a:t>
            </a:r>
            <a:r>
              <a:rPr lang="en-IN" sz="2000" dirty="0" smtClean="0">
                <a:latin typeface="Times New Roman" pitchFamily="18" charset="0"/>
                <a:cs typeface="Times New Roman" pitchFamily="18" charset="0"/>
              </a:rPr>
              <a:t>LMC.</a:t>
            </a:r>
          </a:p>
          <a:p>
            <a:pPr algn="just">
              <a:lnSpc>
                <a:spcPct val="150000"/>
              </a:lnSpc>
            </a:pPr>
            <a:r>
              <a:rPr lang="en-IN" sz="2000" dirty="0" smtClean="0">
                <a:latin typeface="Times New Roman" pitchFamily="18" charset="0"/>
                <a:cs typeface="Times New Roman" pitchFamily="18" charset="0"/>
              </a:rPr>
              <a:t>In the proposed system, an input gesture is acquired using a Leap Motion sensor.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should be noted that ‘</a:t>
            </a:r>
            <a:r>
              <a:rPr lang="en-IN" sz="2000" dirty="0" err="1" smtClean="0">
                <a:latin typeface="Times New Roman" pitchFamily="18" charset="0"/>
                <a:cs typeface="Times New Roman" pitchFamily="18" charset="0"/>
              </a:rPr>
              <a:t>rospy</a:t>
            </a:r>
            <a:r>
              <a:rPr lang="en-IN" sz="2000" dirty="0" smtClean="0">
                <a:latin typeface="Times New Roman" pitchFamily="18" charset="0"/>
                <a:cs typeface="Times New Roman" pitchFamily="18" charset="0"/>
              </a:rPr>
              <a:t>’ package in ROS is designed in such a way so as to favour the implementation speed, i.e., the developer time, over the runtime performance, thus, enabling the quick prototyping of algorithms using Python and further testing them on ROS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Regarding the performance, it indicates that the undertaking fulfils the entire target requirement.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the sensor is relatively cheap, there is no calibration that can be done to adjust measurements for varying environments and because the user cannot access the raw electrode measurements there is little that can be done to improve its performance and sensitivity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relatively comparable price and potential increase in accuracy and performance make this kind of device a more suitable option for further studies.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 Gesture Recognition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Alsheakhali, Mohamed, Ahmed Skaik, Mohammed Aldahdouh, and Mahmoud Alhelou.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a new technique is proposed which begins by detecting the hand and determining its canter, tracking the hands trajectory and analyzing the variations in the hand locations, and finally recognizing the gesture.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Hand gesture recognition based on Karhunen-Loeve transform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Singha, Joyeeta, and Karen Das.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have proposed a system based on K-L Transform to recognize different hand gestures.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Approach to Hand Tracking and Gesture Recognition Based on Depth-Sensing Cameras and EMG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Kainz, Ondrej, and František Jakab.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new approach for hand tracking and gesture recognition based on the Leap Motion device and surface electromyography (SEMG) is presented.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Lessons Learned in Exploring the Leap Motion TM Sensor for Gesture-based Instrument Design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Han, Jihyun, and Nicolas Gold.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lessons learned from work-in-progress on the development of musical instruments and control applications using the Leap Motion sensor.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362200" y="1600200"/>
            <a:ext cx="54102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help of the LEAP Motion Controller, we have been able to move the Parrot AR DRONE by using hand motion. The drone responds to any hand gesture and moves accordingly (Fig 4). We have been able to make the drone flip according to certain hand gesture which is again recognized by the 2 stereo cameras and 3 IR LEDs. Hence, it can be concluded that with the help of the Leap Motion Controller, we can use the AR DRONE to perform various tasks such as aerial </a:t>
            </a:r>
            <a:r>
              <a:rPr lang="en-IN" sz="2000" dirty="0" err="1" smtClean="0">
                <a:latin typeface="Times New Roman" pitchFamily="18" charset="0"/>
                <a:cs typeface="Times New Roman" pitchFamily="18" charset="0"/>
              </a:rPr>
              <a:t>videography</a:t>
            </a:r>
            <a:r>
              <a:rPr lang="en-IN" sz="2000" dirty="0" smtClean="0">
                <a:latin typeface="Times New Roman" pitchFamily="18" charset="0"/>
                <a:cs typeface="Times New Roman" pitchFamily="18" charset="0"/>
              </a:rPr>
              <a:t>, performing acrobatic tasks, to name a few. The Leap can be taught to recognize more hand gestures and movements by altering the python scripts and adding more functionality to it.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Alsheakhali</a:t>
            </a:r>
            <a:r>
              <a:rPr lang="en-IN" sz="1600" dirty="0" smtClean="0">
                <a:latin typeface="Times New Roman" pitchFamily="18" charset="0"/>
                <a:cs typeface="Times New Roman" pitchFamily="18" charset="0"/>
              </a:rPr>
              <a:t>, Mohamed, Ahmed </a:t>
            </a:r>
            <a:r>
              <a:rPr lang="en-IN" sz="1600" dirty="0" err="1" smtClean="0">
                <a:latin typeface="Times New Roman" pitchFamily="18" charset="0"/>
                <a:cs typeface="Times New Roman" pitchFamily="18" charset="0"/>
              </a:rPr>
              <a:t>Skaik</a:t>
            </a:r>
            <a:r>
              <a:rPr lang="en-IN" sz="1600" dirty="0" smtClean="0">
                <a:latin typeface="Times New Roman" pitchFamily="18" charset="0"/>
                <a:cs typeface="Times New Roman" pitchFamily="18" charset="0"/>
              </a:rPr>
              <a:t>, Mohammed </a:t>
            </a:r>
            <a:r>
              <a:rPr lang="en-IN" sz="1600" dirty="0" err="1" smtClean="0">
                <a:latin typeface="Times New Roman" pitchFamily="18" charset="0"/>
                <a:cs typeface="Times New Roman" pitchFamily="18" charset="0"/>
              </a:rPr>
              <a:t>Aldahdouh</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Mahmoud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Alhelou</a:t>
            </a:r>
            <a:r>
              <a:rPr lang="en-IN" sz="1600" dirty="0" smtClean="0">
                <a:latin typeface="Times New Roman" pitchFamily="18" charset="0"/>
                <a:cs typeface="Times New Roman" pitchFamily="18" charset="0"/>
              </a:rPr>
              <a:t>. "Hand Gesture Recognition System." Information &amp; Communication Systems 132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Bhuiyan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Moniruzzaman</a:t>
            </a:r>
            <a:r>
              <a:rPr lang="en-IN" sz="1600" dirty="0" smtClean="0">
                <a:latin typeface="Times New Roman" pitchFamily="18" charset="0"/>
                <a:cs typeface="Times New Roman" pitchFamily="18" charset="0"/>
              </a:rPr>
              <a:t>, and Rich Picking. “Gesture-controlled user interfaces, what have we done and what’s next.” Proceedings of the Fifth Collaborative Research Symposium on Security, E-Learning, Internet and Networking (SEIN 2009), Darmstadt, Germany.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Singha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Joyeeta</a:t>
            </a:r>
            <a:r>
              <a:rPr lang="en-IN" sz="1600" dirty="0" smtClean="0">
                <a:latin typeface="Times New Roman" pitchFamily="18" charset="0"/>
                <a:cs typeface="Times New Roman" pitchFamily="18" charset="0"/>
              </a:rPr>
              <a:t>, and Karen Das. "Hand gesture recognition based on </a:t>
            </a:r>
            <a:r>
              <a:rPr lang="en-IN" sz="1600" dirty="0" err="1" smtClean="0">
                <a:latin typeface="Times New Roman" pitchFamily="18" charset="0"/>
                <a:cs typeface="Times New Roman" pitchFamily="18" charset="0"/>
              </a:rPr>
              <a:t>Karhunen-Loeve</a:t>
            </a:r>
            <a:r>
              <a:rPr lang="en-IN" sz="1600" dirty="0" smtClean="0">
                <a:latin typeface="Times New Roman" pitchFamily="18" charset="0"/>
                <a:cs typeface="Times New Roman" pitchFamily="18" charset="0"/>
              </a:rPr>
              <a:t> transform."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arXiv:1306.2599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Silva¹, Eduardo S., et al. "A preliminary evaluation of the leap motion sensor as controller of new digital musical instruments."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Kainz</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Ondrej</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František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Jakab</a:t>
            </a:r>
            <a:r>
              <a:rPr lang="en-IN" sz="1600" dirty="0" smtClean="0">
                <a:latin typeface="Times New Roman" pitchFamily="18" charset="0"/>
                <a:cs typeface="Times New Roman" pitchFamily="18" charset="0"/>
              </a:rPr>
              <a:t>. "Approach to Hand Tracking and Gesture Recognition Based on Depth-Sensing Cameras and EMG Monitoring." </a:t>
            </a:r>
            <a:r>
              <a:rPr lang="en-IN" sz="1600" dirty="0" err="1" smtClean="0">
                <a:latin typeface="Times New Roman" pitchFamily="18" charset="0"/>
                <a:cs typeface="Times New Roman" pitchFamily="18" charset="0"/>
              </a:rPr>
              <a:t>Acta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Informatica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Pragensia</a:t>
            </a:r>
            <a:r>
              <a:rPr lang="en-IN" sz="1600" dirty="0" smtClean="0">
                <a:latin typeface="Times New Roman" pitchFamily="18" charset="0"/>
                <a:cs typeface="Times New Roman" pitchFamily="18" charset="0"/>
              </a:rPr>
              <a:t> 3.1 (2014): 104-112.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 Han, </a:t>
            </a:r>
            <a:r>
              <a:rPr lang="en-IN" sz="2000" dirty="0" err="1" smtClean="0">
                <a:latin typeface="Times New Roman" pitchFamily="18" charset="0"/>
                <a:cs typeface="Times New Roman" pitchFamily="18" charset="0"/>
              </a:rPr>
              <a:t>Jihyun</a:t>
            </a:r>
            <a:r>
              <a:rPr lang="en-IN" sz="2000" dirty="0" smtClean="0">
                <a:latin typeface="Times New Roman" pitchFamily="18" charset="0"/>
                <a:cs typeface="Times New Roman" pitchFamily="18" charset="0"/>
              </a:rPr>
              <a:t>, and Nicolas Gold. "Lessons Learned in Exploring the Leap Motion TM Sensor for Gesture-based Instrument Design." Proceedings of the International Conference on New Interfaces for Musical Expression. 2014.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Potter, L. E., </a:t>
            </a:r>
            <a:r>
              <a:rPr lang="en-IN" sz="2000" dirty="0" err="1" smtClean="0">
                <a:latin typeface="Times New Roman" pitchFamily="18" charset="0"/>
                <a:cs typeface="Times New Roman" pitchFamily="18" charset="0"/>
              </a:rPr>
              <a:t>Araullo</a:t>
            </a:r>
            <a:r>
              <a:rPr lang="en-IN" sz="2000" dirty="0" smtClean="0">
                <a:latin typeface="Times New Roman" pitchFamily="18" charset="0"/>
                <a:cs typeface="Times New Roman" pitchFamily="18" charset="0"/>
              </a:rPr>
              <a:t>, J., &amp; Carter, L. (2013, November). The leap motion controller: a view on sign language. In Proceedings of the 25th Australian Computer-Human Interaction Conference: Augmentation, Application, Innovation, Collaboration (pp. 175-178). ACM.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Leap Motion: https://www.leapmotion.com,Accessed, 9.3.2015.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ROS Leap Motion: https://github.com/warp1337/rosleapmotion, Accessed, 5.5.2015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leap_motion</a:t>
            </a:r>
            <a:r>
              <a:rPr lang="en-IN" sz="2000" dirty="0" smtClean="0">
                <a:latin typeface="Times New Roman" pitchFamily="18" charset="0"/>
                <a:cs typeface="Times New Roman" pitchFamily="18" charset="0"/>
              </a:rPr>
              <a:t>: http://wiki.ros.org/leap_motion, Accessed, 5.5.2015</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1324</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Gesture control of drone using a motion controller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2021-11-12T12:08:47Z</dcterms:modified>
</cp:coreProperties>
</file>