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An </a:t>
            </a:r>
            <a:r>
              <a:rPr lang="en-US" b="1" dirty="0" err="1" smtClean="0"/>
              <a:t>IoT</a:t>
            </a:r>
            <a:r>
              <a:rPr lang="en-US" b="1" dirty="0" smtClean="0"/>
              <a:t>-based system for collision detection on guardrails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Wireless </a:t>
            </a:r>
            <a:r>
              <a:rPr lang="en-IN" sz="1900" dirty="0" smtClean="0">
                <a:latin typeface="Times New Roman" pitchFamily="18" charset="0"/>
                <a:cs typeface="Times New Roman" pitchFamily="18" charset="0"/>
              </a:rPr>
              <a:t>Sensor Networks (WSNs) have been employed in a wide range of applications due to the low-cost and ease of installation features. One of the applications is in the road safety and highways, in a wide range of scenarios. In this paper, an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-based system for collision detection on guardrails is presented. The developed system implements an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standard stack in order to provide the connectivity and interoperability of the network devices. Also a theoretical analysis for the energy consumption is presented and simulated. A Markov Chain model is used to observe the energy consumption of the proposed algorithm in each node. An experimental evaluation is also carried out in order to check the theoretical analysis and it was based on the real energy consumption of the developed nodes. At last, a full deployment on a highway of the developed system allowed a full evaluation of the connectivity and performance of the whole system.</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technology is a growing up technology for wireless remote transmission data from one place to another place.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data which are transmitted through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are generally stored in the cloud space.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cost amount requirement for installing such applications and systems have become very low when comparing to the existing design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kind of sensors are employed in the proposed work as a switching devices to enable the surveillance system to operate on certain specify time alone.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a:t>
            </a:r>
            <a:r>
              <a:rPr lang="en-IN" sz="2000" dirty="0" smtClean="0">
                <a:latin typeface="Times New Roman" pitchFamily="18" charset="0"/>
                <a:cs typeface="Times New Roman" pitchFamily="18" charset="0"/>
              </a:rPr>
              <a:t>the overall cost of the proposed system gets reduced when it is connected over the existing systems.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design of the network is a challenging problem and requires a careful consideration of the node’s hardware circuitry.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ED node implements a full </a:t>
            </a:r>
            <a:r>
              <a:rPr lang="en-IN" sz="2000" dirty="0" err="1" smtClean="0">
                <a:latin typeface="Times New Roman" pitchFamily="18" charset="0"/>
                <a:cs typeface="Times New Roman" pitchFamily="18" charset="0"/>
              </a:rPr>
              <a:t>Zig</a:t>
            </a:r>
            <a:r>
              <a:rPr lang="en-IN" sz="2000" dirty="0" smtClean="0">
                <a:latin typeface="Times New Roman" pitchFamily="18" charset="0"/>
                <a:cs typeface="Times New Roman" pitchFamily="18" charset="0"/>
              </a:rPr>
              <a:t>-Bee compliant protocol stack, enabling the developed hardware to interconnect to different devices, solving the connectivity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preservation of the road infrastructures has become an important issue to the road safety and structural monitoring systems industry, aiming to </a:t>
            </a:r>
            <a:r>
              <a:rPr lang="en-IN" sz="2000" dirty="0" err="1" smtClean="0">
                <a:latin typeface="Times New Roman" pitchFamily="18" charset="0"/>
                <a:cs typeface="Times New Roman" pitchFamily="18" charset="0"/>
              </a:rPr>
              <a:t>to</a:t>
            </a:r>
            <a:r>
              <a:rPr lang="en-IN" sz="2000" dirty="0" smtClean="0">
                <a:latin typeface="Times New Roman" pitchFamily="18" charset="0"/>
                <a:cs typeface="Times New Roman" pitchFamily="18" charset="0"/>
              </a:rPr>
              <a:t> reduce the maintenance costs and also to increase the drivers’ safety.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 critical situation and the reliability of the connection plays an important role to ensure the </a:t>
            </a:r>
            <a:r>
              <a:rPr lang="en-IN" sz="2000" dirty="0" err="1" smtClean="0">
                <a:latin typeface="Times New Roman" pitchFamily="18" charset="0"/>
                <a:cs typeface="Times New Roman" pitchFamily="18" charset="0"/>
              </a:rPr>
              <a:t>ontime</a:t>
            </a:r>
            <a:r>
              <a:rPr lang="en-IN" sz="2000" dirty="0" smtClean="0">
                <a:latin typeface="Times New Roman" pitchFamily="18" charset="0"/>
                <a:cs typeface="Times New Roman" pitchFamily="18" charset="0"/>
              </a:rPr>
              <a:t> delivery of the data and issue proper alerts accordingly.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is designed to identify the collision detection on the poles to alert the maintenance team to take immediate action against the faulty poles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it comes to the application of collision detection, the proposed model is employed with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for transmitting the collected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work the detection system is connected over the transmission poles of collision suspected area to visualize the place when there is a need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traffic sign sensing system </a:t>
            </a: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computer vision technology was proposed to understand the situation of the road signal for self-driving cars.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energy consumption model used, the sensor acquired data and the RF range tests performed on the real scenario revealed a good system’s performance in detecting the collisions against the guardrails.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all the above mentioned systems do not provide an energy-efficient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solution for collision detection on guardrails, which is the focus of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interfaces can be used to query the stored data, register newly installed WSNs or to notify the desired entities when a collision </a:t>
            </a:r>
            <a:r>
              <a:rPr lang="en-IN" sz="2000" dirty="0" smtClean="0">
                <a:latin typeface="Times New Roman" pitchFamily="18" charset="0"/>
                <a:cs typeface="Times New Roman" pitchFamily="18" charset="0"/>
              </a:rPr>
              <a:t>occurs.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was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and simulated according to the materials’ characteristics used in the guardrails, mainly the damping properties, aiming to find the best sampling rate to be used by the sensor nodes.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Performance of hierarchical agent based wireless sensor mesh network for patient health monitoring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Benjamin and S. Sankaranarayanan,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body sensors are very tiny devices and when attached to the human patient body would eliminate the need for continuously monitoring by a nurse/doctor.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Industrial wireless sensor networks: Challenges, design principles, and technical approaches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Gungor and G. Hancke,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regard, IWSN plays a vital role in creating a highly reliable and self-healing industrial system that rapidly responds to real-time events with appropriate actions.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implementation of smart home energy management systems based on </a:t>
                      </a:r>
                      <a:r>
                        <a:rPr lang="en-US" sz="2000" dirty="0" err="1">
                          <a:latin typeface="Times New Roman"/>
                          <a:ea typeface="Calibri"/>
                          <a:cs typeface="Latha"/>
                        </a:rPr>
                        <a:t>zigbee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D.-M. Han and J.-H. Lim,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Smart home energy network has gained widespread attentions due to its flexible integration into everyday life.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sensor network for traffic safety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Daponte, L. De Vito, F. Picariello, S. Rapuano, and I. Tudosa,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paper presents the design and implementation of an innovative Wireless Sensor Network (WSN) for traffic safety measurements.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934199" cy="4471987"/>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buNone/>
            </a:pPr>
            <a:r>
              <a:rPr lang="en-IN" sz="2000" dirty="0" smtClean="0">
                <a:latin typeface="Times New Roman" pitchFamily="18" charset="0"/>
                <a:cs typeface="Times New Roman" pitchFamily="18" charset="0"/>
              </a:rPr>
              <a:t>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System for collision detection on guardrails was presented. The collision detection system was designed and implemented on a real scenario using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oriented architecture and standards. Also, an accurate energy consumption model was discussed and analyzed. Therefore, the Markov Chain model of the designed algorithm for the ED has been demonstrated to observe the energy consumption of each state. An experimental evaluation has been performed in order to compare the mathematical energy model and the practical results. The main advantage of the provided Markov Chain model is its generality and it can be used in other applications of WSNs since a typical node’s operation model has been provided. The results demonstrated a good system’s performance, showing the system’s reliability on a real scenario implementation. The development team was able to detect and register a collision against the guardrails, occurred on the selected highway’s collision prone zone. Additionally, the energy consumption model used, the sensor acquired data and the RF range tests performed on the real scenario revealed a good system’s performance in detecting the collisions against the guardrails.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N. Benjamin and S. </a:t>
            </a:r>
            <a:r>
              <a:rPr lang="en-IN" sz="1600" dirty="0" err="1" smtClean="0">
                <a:latin typeface="Times New Roman" pitchFamily="18" charset="0"/>
                <a:cs typeface="Times New Roman" pitchFamily="18" charset="0"/>
              </a:rPr>
              <a:t>Sankaranarayanan</a:t>
            </a:r>
            <a:r>
              <a:rPr lang="en-IN" sz="1600" dirty="0" smtClean="0">
                <a:latin typeface="Times New Roman" pitchFamily="18" charset="0"/>
                <a:cs typeface="Times New Roman" pitchFamily="18" charset="0"/>
              </a:rPr>
              <a:t>, “Performance of hierarchical agent based wireless sensor mesh network for patient health monitoring,” in Nature Biologically Inspired Computing, 2009. </a:t>
            </a:r>
            <a:r>
              <a:rPr lang="en-IN" sz="1600" dirty="0" err="1" smtClean="0">
                <a:latin typeface="Times New Roman" pitchFamily="18" charset="0"/>
                <a:cs typeface="Times New Roman" pitchFamily="18" charset="0"/>
              </a:rPr>
              <a:t>NaBIC</a:t>
            </a:r>
            <a:r>
              <a:rPr lang="en-IN" sz="1600" dirty="0" smtClean="0">
                <a:latin typeface="Times New Roman" pitchFamily="18" charset="0"/>
                <a:cs typeface="Times New Roman" pitchFamily="18" charset="0"/>
              </a:rPr>
              <a:t> 2009. World Congress on, Dec., pp. 1653–1656.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V. </a:t>
            </a:r>
            <a:r>
              <a:rPr lang="en-IN" sz="1600" dirty="0" err="1" smtClean="0">
                <a:latin typeface="Times New Roman" pitchFamily="18" charset="0"/>
                <a:cs typeface="Times New Roman" pitchFamily="18" charset="0"/>
              </a:rPr>
              <a:t>Gungor</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Hancke</a:t>
            </a:r>
            <a:r>
              <a:rPr lang="en-IN" sz="1600" dirty="0" smtClean="0">
                <a:latin typeface="Times New Roman" pitchFamily="18" charset="0"/>
                <a:cs typeface="Times New Roman" pitchFamily="18" charset="0"/>
              </a:rPr>
              <a:t>, “Industrial wireless sensor networks: Challenges, design principles, and technical approaches,” Industrial Electronics, IEEE Transactions on, vol. 56, no. 10, pp. 4258–4265, Oct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D.-M. Han and J.-H. Lim, “Design and implementation of smart home energy management systems based on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Consumer Electronics, IEEE Transactions on, vol. 56, no. 3, pp. 1417–1425, Aug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 B. N. et all, “White paper: Introduction to the Architectural Reference Model for the Internet of Things ,”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-A, Internet of Things Architecture, Tech. Rep., 01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Miranda, T. Gomes, R. </a:t>
            </a:r>
            <a:r>
              <a:rPr lang="en-IN" sz="1600" dirty="0" err="1" smtClean="0">
                <a:latin typeface="Times New Roman" pitchFamily="18" charset="0"/>
                <a:cs typeface="Times New Roman" pitchFamily="18" charset="0"/>
              </a:rPr>
              <a:t>Abrishambaf</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Loureiro</a:t>
            </a:r>
            <a:r>
              <a:rPr lang="en-IN" sz="1600" dirty="0" smtClean="0">
                <a:latin typeface="Times New Roman" pitchFamily="18" charset="0"/>
                <a:cs typeface="Times New Roman" pitchFamily="18" charset="0"/>
              </a:rPr>
              <a:t>, J. Mendes, J. Cabral, and J. </a:t>
            </a:r>
            <a:r>
              <a:rPr lang="en-IN" sz="1600" dirty="0" err="1" smtClean="0">
                <a:latin typeface="Times New Roman" pitchFamily="18" charset="0"/>
                <a:cs typeface="Times New Roman" pitchFamily="18" charset="0"/>
              </a:rPr>
              <a:t>Monteiro</a:t>
            </a:r>
            <a:r>
              <a:rPr lang="en-IN" sz="1600" dirty="0" smtClean="0">
                <a:latin typeface="Times New Roman" pitchFamily="18" charset="0"/>
                <a:cs typeface="Times New Roman" pitchFamily="18" charset="0"/>
              </a:rPr>
              <a:t>, “A wireless sensor network for collision detection on guardrails,” in Industrial Electronics (ISIE), 2014 IEEE 23rd International Symposium on, June 2014, pp. 1430–1435.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P. </a:t>
            </a:r>
            <a:r>
              <a:rPr lang="en-IN" sz="1600" dirty="0" err="1" smtClean="0">
                <a:latin typeface="Times New Roman" pitchFamily="18" charset="0"/>
                <a:cs typeface="Times New Roman" pitchFamily="18" charset="0"/>
              </a:rPr>
              <a:t>Daponte</a:t>
            </a:r>
            <a:r>
              <a:rPr lang="en-IN" sz="1600" dirty="0" smtClean="0">
                <a:latin typeface="Times New Roman" pitchFamily="18" charset="0"/>
                <a:cs typeface="Times New Roman" pitchFamily="18" charset="0"/>
              </a:rPr>
              <a:t>, L. De Vito, F. </a:t>
            </a:r>
            <a:r>
              <a:rPr lang="en-IN" sz="1600" dirty="0" err="1" smtClean="0">
                <a:latin typeface="Times New Roman" pitchFamily="18" charset="0"/>
                <a:cs typeface="Times New Roman" pitchFamily="18" charset="0"/>
              </a:rPr>
              <a:t>Picariello</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Rapuano</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Tudosa</a:t>
            </a:r>
            <a:r>
              <a:rPr lang="en-IN" sz="1600" dirty="0" smtClean="0">
                <a:latin typeface="Times New Roman" pitchFamily="18" charset="0"/>
                <a:cs typeface="Times New Roman" pitchFamily="18" charset="0"/>
              </a:rPr>
              <a:t>, “Wireless sensor network for traffic safety,” in Environmental Energy and Structural Monitoring Systems (EESMS), 2012 IEEE Workshop on, Sept 2012, pp. 42–49.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L. De Vito, V. </a:t>
            </a:r>
            <a:r>
              <a:rPr lang="en-IN" sz="1600" dirty="0" err="1" smtClean="0">
                <a:latin typeface="Times New Roman" pitchFamily="18" charset="0"/>
                <a:cs typeface="Times New Roman" pitchFamily="18" charset="0"/>
              </a:rPr>
              <a:t>Cocca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Riccio</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Tudosa</a:t>
            </a:r>
            <a:r>
              <a:rPr lang="en-IN" sz="1600" dirty="0" smtClean="0">
                <a:latin typeface="Times New Roman" pitchFamily="18" charset="0"/>
                <a:cs typeface="Times New Roman" pitchFamily="18" charset="0"/>
              </a:rPr>
              <a:t>, “Wireless active guardrail system for environmental measurements,” in Environmental Energy and Structural Monitoring Systems (EESMS), 2012 IEEE Workshop on, Sept 2012, pp. 50–57.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Xing, M. Ding, X. Cheng, and S. </a:t>
            </a:r>
            <a:r>
              <a:rPr lang="en-IN" sz="1600" dirty="0" err="1" smtClean="0">
                <a:latin typeface="Times New Roman" pitchFamily="18" charset="0"/>
                <a:cs typeface="Times New Roman" pitchFamily="18" charset="0"/>
              </a:rPr>
              <a:t>Rotenstreich</a:t>
            </a:r>
            <a:r>
              <a:rPr lang="en-IN" sz="1600" dirty="0" smtClean="0">
                <a:latin typeface="Times New Roman" pitchFamily="18" charset="0"/>
                <a:cs typeface="Times New Roman" pitchFamily="18" charset="0"/>
              </a:rPr>
              <a:t>, “Safety warning based on highway sensor networks,” in Wireless Communications and Networking Conference, 2005 IEEE, vol. 4, March 2005, pp. 2355–2361 Vol. 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Jiao, X. Wang, and L. Zhao, “Monitoring system of car-guardrail accident based on wireless sensor networks,” in ITS Telecommunications, 2008. ITST 2008. 8th International Conference on, Oct 2008, pp. 146– 149.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A. E. Jonas Olsson, “White paper: 6LoWPAN demystified,” Texas Instruments, Tech. Rep., 10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1533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IoT-based system for collision detection on guardrails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2021-11-12T09:22:35Z</dcterms:modified>
</cp:coreProperties>
</file>