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err="1" smtClean="0"/>
              <a:t>AgriSys</a:t>
            </a:r>
            <a:r>
              <a:rPr lang="en-US" b="1" dirty="0" smtClean="0"/>
              <a:t>: A smart and ubiquitous controlled-environment agriculture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new technological advancement in controlled-environment agriculture systems, the level of productivity has significantly increased. Agriculture systems are now more capable, reliable, and provide enhanced productivity. An agriculture environment can range from a single plant in a house, a backyard garden, a small farm, to a large farming facility. These agricultural automated systems will help in managing and maintain safe environment especially the agricultural areas. In this paper, we propose a smart Agriculture System (</a:t>
            </a:r>
            <a:r>
              <a:rPr lang="en-IN" sz="2000" dirty="0" err="1" smtClean="0">
                <a:latin typeface="Times New Roman" pitchFamily="18" charset="0"/>
                <a:cs typeface="Times New Roman" pitchFamily="18" charset="0"/>
              </a:rPr>
              <a:t>AgriSys</a:t>
            </a:r>
            <a:r>
              <a:rPr lang="en-IN" sz="2000" dirty="0" smtClean="0">
                <a:latin typeface="Times New Roman" pitchFamily="18" charset="0"/>
                <a:cs typeface="Times New Roman" pitchFamily="18" charset="0"/>
              </a:rPr>
              <a:t>) that can analyze an agriculture environment and intervene to maintain its adequacy. The system deals with general agriculture challenges, such as, temperature, humidity, pH, and nutrient support. In addition, the system deals with desert-specific challenges, such as, dust, infertile sandy soil, constant wind, very low humidity, and the extreme variations in diurnal and seasonal temperatures. The system interventions are mainly intended to maintain the adequacy of the agriculture environment. For a reduced controller complexity, the adoption of fuzzy control is considered. The system implementation relies on state-of-art computer interfacing tools from National Instruments as programmed under </a:t>
            </a:r>
            <a:r>
              <a:rPr lang="en-IN" sz="2000" dirty="0" err="1" smtClean="0">
                <a:latin typeface="Times New Roman" pitchFamily="18" charset="0"/>
                <a:cs typeface="Times New Roman" pitchFamily="18" charset="0"/>
              </a:rPr>
              <a:t>LabVIEW</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desert weather is hot, humid, and dusty in the Summer and cold with occasional rain in </a:t>
            </a:r>
            <a:r>
              <a:rPr lang="en-IN" sz="2000" dirty="0" smtClean="0">
                <a:latin typeface="Times New Roman" pitchFamily="18" charset="0"/>
                <a:cs typeface="Times New Roman" pitchFamily="18" charset="0"/>
              </a:rPr>
              <a:t>Winter.</a:t>
            </a:r>
          </a:p>
          <a:p>
            <a:pPr algn="just">
              <a:lnSpc>
                <a:spcPct val="150000"/>
              </a:lnSpc>
            </a:pPr>
            <a:r>
              <a:rPr lang="en-IN" sz="2000" dirty="0" smtClean="0">
                <a:latin typeface="Times New Roman" pitchFamily="18" charset="0"/>
                <a:cs typeface="Times New Roman" pitchFamily="18" charset="0"/>
              </a:rPr>
              <a:t>They are utilizing the resources without thinking how the earth will be like in the future.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the plants are very important and it's complete the life cycle of the earth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also had an external sensor such as soil moisture, pH and leaf wetness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technique is a closed system for growing plants so that their roots stay in a short distance stream of circulating the nutrient solution again.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Controlled Environment Agriculture is one of the solutions is used to solve this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Agriculture adds to a noteworthy segment of India's Gross domestic product.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Two </a:t>
            </a:r>
            <a:r>
              <a:rPr lang="en-IN" sz="2000" dirty="0" smtClean="0">
                <a:latin typeface="Times New Roman" pitchFamily="18" charset="0"/>
                <a:cs typeface="Times New Roman" pitchFamily="18" charset="0"/>
              </a:rPr>
              <a:t>noteworthy issues in present day agriculture are water shortage, scheduling and animals attacks on crops.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issues can be settled utilizing agriculture undertaking mechanization, which energizes exactness agriculture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huge enhancement in technologies which have a significant impact on various fields like agriculture, healthcare etc.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228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proposes irrigation system which describes the combination of the wireless sensor network, IOT communication technology and cloud server to accomplish performance of system and data storage.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provides remote monitoring and controlling of irrigation with real time sensing of atmospheric and soil conditions like air temperature, humidity and soil moisture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framework causes Farmer to enhance quality and amount of their farm yield by detecting surrounding temperature and moistness esteems, soil dampness esteem and water level of the tank from the field with no human intercession.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framework proposed in these undertaking, plans to prompt the blend of such frameworks with the alluring highlights offered by IOT.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 designed and implemented their system to </a:t>
            </a:r>
            <a:r>
              <a:rPr lang="en-IN" sz="2000" dirty="0" err="1" smtClean="0">
                <a:latin typeface="Times New Roman" pitchFamily="18" charset="0"/>
                <a:cs typeface="Times New Roman" pitchFamily="18" charset="0"/>
              </a:rPr>
              <a:t>to</a:t>
            </a:r>
            <a:r>
              <a:rPr lang="en-IN" sz="2000" dirty="0" smtClean="0">
                <a:latin typeface="Times New Roman" pitchFamily="18" charset="0"/>
                <a:cs typeface="Times New Roman" pitchFamily="18" charset="0"/>
              </a:rPr>
              <a:t> control the performance using Short Message Service(SMS) of cell phones.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motors performances depend on turning ON/Off remotely using mobile phone from any brand and also by sends message when it started or done its performance</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AgriSys</a:t>
            </a:r>
            <a:r>
              <a:rPr lang="en-IN" sz="2000" dirty="0" smtClean="0">
                <a:latin typeface="Times New Roman" pitchFamily="18" charset="0"/>
                <a:cs typeface="Times New Roman" pitchFamily="18" charset="0"/>
              </a:rPr>
              <a:t> is designed to offer low cost, efficient and accurate control options.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provides performance comparison guideline for integrating WSN with Cloud Computing to improve performance and to overcome storage and energy constraints of WSN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considering and foreseeing natural conditions, cultivate efficiency can be expanded.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Wireless Control System for Agriculture Motor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A.D. Kadage, J. D. Gawade.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motor or device may be switched on/off by phoning the cellular number assigned to the device.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Wirless Sensor Based Crop Montoring System for Agriculture Using Wi-Fi Network Dissertation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 Sun, JonathnJao and Kui Wu.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Our system aims to make cultivation and irrigation more efficient as the farmer is able to make better informed decisions and thus save time and resources.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05000" y="1295400"/>
            <a:ext cx="6553200" cy="4876799"/>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a smart Agriculture System (</a:t>
            </a:r>
            <a:r>
              <a:rPr lang="en-IN" sz="2000" dirty="0" err="1" smtClean="0">
                <a:latin typeface="Times New Roman" pitchFamily="18" charset="0"/>
                <a:cs typeface="Times New Roman" pitchFamily="18" charset="0"/>
              </a:rPr>
              <a:t>AgriSys</a:t>
            </a:r>
            <a:r>
              <a:rPr lang="en-IN" sz="2000" dirty="0" smtClean="0">
                <a:latin typeface="Times New Roman" pitchFamily="18" charset="0"/>
                <a:cs typeface="Times New Roman" pitchFamily="18" charset="0"/>
              </a:rPr>
              <a:t>) that can analyze an environment and intervene to maintain its adequacy. The system has an easy-to-upgrade bank of inference rules to control the agricultural environment. </a:t>
            </a:r>
            <a:r>
              <a:rPr lang="en-IN" sz="2000" dirty="0" err="1" smtClean="0">
                <a:latin typeface="Times New Roman" pitchFamily="18" charset="0"/>
                <a:cs typeface="Times New Roman" pitchFamily="18" charset="0"/>
              </a:rPr>
              <a:t>AgriSys</a:t>
            </a:r>
            <a:r>
              <a:rPr lang="en-IN" sz="2000" dirty="0" smtClean="0">
                <a:latin typeface="Times New Roman" pitchFamily="18" charset="0"/>
                <a:cs typeface="Times New Roman" pitchFamily="18" charset="0"/>
              </a:rPr>
              <a:t> mainly looks at inputs, such as, temperature, humidity, and </a:t>
            </a:r>
            <a:r>
              <a:rPr lang="en-IN" sz="2000" dirty="0" err="1" smtClean="0">
                <a:latin typeface="Times New Roman" pitchFamily="18" charset="0"/>
                <a:cs typeface="Times New Roman" pitchFamily="18" charset="0"/>
              </a:rPr>
              <a:t>pH.</a:t>
            </a:r>
            <a:r>
              <a:rPr lang="en-IN" sz="2000" dirty="0" smtClean="0">
                <a:latin typeface="Times New Roman" pitchFamily="18" charset="0"/>
                <a:cs typeface="Times New Roman" pitchFamily="18" charset="0"/>
              </a:rPr>
              <a:t> In addition, the system deals with desert-specific challenges, such as, dust, infertile sandy soil, constant wind, very low humidity, and the extreme variations in diurnal and seasonal temperatures. The system provides increased productivity, enhanced safety, instant interventions, and an advanced lifestyle. The system is ubiquitous as it enables distant access. </a:t>
            </a:r>
            <a:r>
              <a:rPr lang="en-IN" sz="2000" dirty="0" err="1" smtClean="0">
                <a:latin typeface="Times New Roman" pitchFamily="18" charset="0"/>
                <a:cs typeface="Times New Roman" pitchFamily="18" charset="0"/>
              </a:rPr>
              <a:t>AgriSys</a:t>
            </a:r>
            <a:r>
              <a:rPr lang="en-IN" sz="2000" dirty="0" smtClean="0">
                <a:latin typeface="Times New Roman" pitchFamily="18" charset="0"/>
                <a:cs typeface="Times New Roman" pitchFamily="18" charset="0"/>
              </a:rPr>
              <a:t> is an addition to the current state-of-art Internet-of-things. Future work includes incorporating additional sensors and outputs at an increased level of smart interventions by the system.</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A.D. </a:t>
            </a:r>
            <a:r>
              <a:rPr lang="en-IN" sz="2000" dirty="0" err="1" smtClean="0">
                <a:latin typeface="Times New Roman" pitchFamily="18" charset="0"/>
                <a:cs typeface="Times New Roman" pitchFamily="18" charset="0"/>
              </a:rPr>
              <a:t>Kadage</a:t>
            </a:r>
            <a:r>
              <a:rPr lang="en-IN" sz="2000" dirty="0" smtClean="0">
                <a:latin typeface="Times New Roman" pitchFamily="18" charset="0"/>
                <a:cs typeface="Times New Roman" pitchFamily="18" charset="0"/>
              </a:rPr>
              <a:t>, J. D. </a:t>
            </a:r>
            <a:r>
              <a:rPr lang="en-IN" sz="2000" dirty="0" err="1" smtClean="0">
                <a:latin typeface="Times New Roman" pitchFamily="18" charset="0"/>
                <a:cs typeface="Times New Roman" pitchFamily="18" charset="0"/>
              </a:rPr>
              <a:t>Gawade</a:t>
            </a:r>
            <a:r>
              <a:rPr lang="en-IN" sz="2000" dirty="0" smtClean="0">
                <a:latin typeface="Times New Roman" pitchFamily="18" charset="0"/>
                <a:cs typeface="Times New Roman" pitchFamily="18" charset="0"/>
              </a:rPr>
              <a:t>. "Wireless Control System for Agriculture Motor." IEEE Computer Science: 722-25, 2009.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Bo Sun, </a:t>
            </a:r>
            <a:r>
              <a:rPr lang="en-IN" sz="2000" dirty="0" err="1" smtClean="0">
                <a:latin typeface="Times New Roman" pitchFamily="18" charset="0"/>
                <a:cs typeface="Times New Roman" pitchFamily="18" charset="0"/>
              </a:rPr>
              <a:t>JonathnJao</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Kui</a:t>
            </a:r>
            <a:r>
              <a:rPr lang="en-IN" sz="2000" dirty="0" smtClean="0">
                <a:latin typeface="Times New Roman" pitchFamily="18" charset="0"/>
                <a:cs typeface="Times New Roman" pitchFamily="18" charset="0"/>
              </a:rPr>
              <a:t> Wu. " </a:t>
            </a:r>
            <a:r>
              <a:rPr lang="en-IN" sz="2000" dirty="0" err="1" smtClean="0">
                <a:latin typeface="Times New Roman" pitchFamily="18" charset="0"/>
                <a:cs typeface="Times New Roman" pitchFamily="18" charset="0"/>
              </a:rPr>
              <a:t>Wirless</a:t>
            </a:r>
            <a:r>
              <a:rPr lang="en-IN" sz="2000" dirty="0" smtClean="0">
                <a:latin typeface="Times New Roman" pitchFamily="18" charset="0"/>
                <a:cs typeface="Times New Roman" pitchFamily="18" charset="0"/>
              </a:rPr>
              <a:t> Sensor Based Crop </a:t>
            </a:r>
            <a:r>
              <a:rPr lang="en-IN" sz="2000" dirty="0" err="1" smtClean="0">
                <a:latin typeface="Times New Roman" pitchFamily="18" charset="0"/>
                <a:cs typeface="Times New Roman" pitchFamily="18" charset="0"/>
              </a:rPr>
              <a:t>Montoring</a:t>
            </a:r>
            <a:r>
              <a:rPr lang="en-IN" sz="2000" dirty="0" smtClean="0">
                <a:latin typeface="Times New Roman" pitchFamily="18" charset="0"/>
                <a:cs typeface="Times New Roman" pitchFamily="18" charset="0"/>
              </a:rPr>
              <a:t> System for Agriculture Using Wi-Fi Network Dissertation.." IEEE Computer Science, :280-85,2013.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Albright, Louis D. and </a:t>
            </a:r>
            <a:r>
              <a:rPr lang="en-IN" sz="2000" dirty="0" err="1" smtClean="0">
                <a:latin typeface="Times New Roman" pitchFamily="18" charset="0"/>
                <a:cs typeface="Times New Roman" pitchFamily="18" charset="0"/>
              </a:rPr>
              <a:t>Langhans</a:t>
            </a:r>
            <a:r>
              <a:rPr lang="en-IN" sz="2000" dirty="0" smtClean="0">
                <a:latin typeface="Times New Roman" pitchFamily="18" charset="0"/>
                <a:cs typeface="Times New Roman" pitchFamily="18" charset="0"/>
              </a:rPr>
              <a:t>, Robert W. “Controlled Environment Agriculture – Scoping study. “Cornell </a:t>
            </a:r>
            <a:r>
              <a:rPr lang="en-IN" sz="2000" dirty="0" err="1" smtClean="0">
                <a:latin typeface="Times New Roman" pitchFamily="18" charset="0"/>
                <a:cs typeface="Times New Roman" pitchFamily="18" charset="0"/>
              </a:rPr>
              <a:t>University.September</a:t>
            </a:r>
            <a:r>
              <a:rPr lang="en-IN" sz="2000" dirty="0" smtClean="0">
                <a:latin typeface="Times New Roman" pitchFamily="18" charset="0"/>
                <a:cs typeface="Times New Roman" pitchFamily="18" charset="0"/>
              </a:rPr>
              <a:t>, 1996. Web. 13 March 2015.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SparkFun</a:t>
            </a:r>
            <a:r>
              <a:rPr lang="en-IN" sz="2000" dirty="0" smtClean="0">
                <a:latin typeface="Times New Roman" pitchFamily="18" charset="0"/>
                <a:cs typeface="Times New Roman" pitchFamily="18" charset="0"/>
              </a:rPr>
              <a:t>. “Products”, Web, 22 March 2015.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Phidgets</a:t>
            </a:r>
            <a:r>
              <a:rPr lang="en-IN" sz="2000" dirty="0" smtClean="0">
                <a:latin typeface="Times New Roman" pitchFamily="18" charset="0"/>
                <a:cs typeface="Times New Roman" pitchFamily="18" charset="0"/>
              </a:rPr>
              <a:t>, Inc." Products for USB Sensing and Control”, Web, 22 March 2015. </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1258</TotalTime>
  <Words>1007</Words>
  <Application>Microsoft Office PowerPoint</Application>
  <PresentationFormat>On-screen Show (4:3)</PresentationFormat>
  <Paragraphs>57</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AgriSys: A smart and ubiquitous controlled-environment agriculture system</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2021-11-11T08:56:44Z</dcterms:modified>
</cp:coreProperties>
</file>