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 Real-Time Embedded System for Monitoring of Cargo Vehicles, Using Controller Area Network (CAN)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the creation of a CAN network for monitoring parameters route of cargo vehicles. By decree of law, all cargo vehicles must contain </a:t>
            </a:r>
            <a:r>
              <a:rPr lang="en-IN" sz="2000" dirty="0" err="1" smtClean="0">
                <a:latin typeface="Times New Roman" pitchFamily="18" charset="0"/>
                <a:cs typeface="Times New Roman" pitchFamily="18" charset="0"/>
              </a:rPr>
              <a:t>tachograph</a:t>
            </a:r>
            <a:r>
              <a:rPr lang="en-IN" sz="2000" dirty="0" smtClean="0">
                <a:latin typeface="Times New Roman" pitchFamily="18" charset="0"/>
                <a:cs typeface="Times New Roman" pitchFamily="18" charset="0"/>
              </a:rPr>
              <a:t> device that collects and records all information practiced during the trip, such as speed, distance, RPM (rotations per minute), among other parameters. The data provided by the </a:t>
            </a:r>
            <a:r>
              <a:rPr lang="en-IN" sz="2000" dirty="0" err="1" smtClean="0">
                <a:latin typeface="Times New Roman" pitchFamily="18" charset="0"/>
                <a:cs typeface="Times New Roman" pitchFamily="18" charset="0"/>
              </a:rPr>
              <a:t>tachograph</a:t>
            </a:r>
            <a:r>
              <a:rPr lang="en-IN" sz="2000" dirty="0" smtClean="0">
                <a:latin typeface="Times New Roman" pitchFamily="18" charset="0"/>
                <a:cs typeface="Times New Roman" pitchFamily="18" charset="0"/>
              </a:rPr>
              <a:t> are sent to the CAN network, collected and interpreted by the microcontroller and sent to the monitoring station by serial communication by the receiver. Thus, the central monitoring company will quickly follow the route of its drivers, and the characteristics of travel practiced by them.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higher-layer protocols are often tuned to a certain application domain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Device profiles exist for the most common devices in industrial automation, such as digital and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I/O components, encoders, and controllers.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built on top of the traditional event-triggered CAN protocol and enables existing CAN nodes to work in parallel with TTCAN nodes.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lack of existing standardization has generated research projects to standardize diagnostics and measurement systems, description languages, and software platforms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exist interfaces to the operating system for real-time control, but there also exist interfaces to other software modules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major research problem is to develop techniques and tools to bridge the gap between functional requirements and the final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operation eliminates the problem of a node receiving two simultaneous but conflicting commands. It also eliminates the problem of two nodes sending the same CAN id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spacecraft controller issues polling commands over the CAN to the corresponding sensors, including the gyros and the sun sensors.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lack of low-cost and standardized protocols suitable for real-time control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systematic approach enables interoperability between products from different manufacturers.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04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152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main purpose of SMART-1 is to demonstrate the use of solar-electric propulsion in a low-thrust transfer from earth orbit into lunar orbit.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purpose is to provide estimates of the attitude for short periods when the star tracker is not able to deliver the attitude, for example, due to blinding of the sensor camera heads.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control algorithms of the attitude and orbit control system reside in the spacecraft controllers of the control architecture </a:t>
            </a:r>
            <a:r>
              <a:rPr lang="en-IN" sz="2000" dirty="0" smtClean="0">
                <a:latin typeface="Times New Roman" pitchFamily="18" charset="0"/>
                <a:cs typeface="Times New Roman" pitchFamily="18" charset="0"/>
              </a:rPr>
              <a:t>depicted.</a:t>
            </a:r>
          </a:p>
          <a:p>
            <a:pPr algn="just">
              <a:lnSpc>
                <a:spcPct val="150000"/>
              </a:lnSpc>
            </a:pPr>
            <a:r>
              <a:rPr lang="en-IN" sz="2000" dirty="0" smtClean="0">
                <a:latin typeface="Times New Roman" pitchFamily="18" charset="0"/>
                <a:cs typeface="Times New Roman" pitchFamily="18" charset="0"/>
              </a:rPr>
              <a:t>This undertaking presents the formation of a CAN arrange for checking parameters course of freight vehicles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way, the focal observing organization will rapidly take after the course of its drivers, and the qualities of travel rehearsed by them.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being small and low-power, ARM processors provide steep performance for embedded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networks connected through a gateway or a bridge are disconnected in terms of their real-time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so obviously the timing and performance of the complex inter-connected network can be hard to predict even if the individual networks are predictable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control systems are increasingly being implemented in distributed computer systems and require a multitude of competences to be developed and integrated to meet quality requirements in a cost-efficient way.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technological concepts used for by-wire systems in airplanes are not necessarily cost efficient for the automotive </a:t>
            </a:r>
            <a:r>
              <a:rPr lang="en-IN" sz="2000" dirty="0" smtClean="0">
                <a:latin typeface="Times New Roman" pitchFamily="18" charset="0"/>
                <a:cs typeface="Times New Roman" pitchFamily="18" charset="0"/>
              </a:rPr>
              <a:t>industry.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Efficient data communication techniques for Controller Area Network (CAN) protocol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Misbahuddin, N. Al-Holou.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Controller area network (CAN) is a serial communication protocol, which efficiently supports distributed real-time control with high level of security.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implementation of a proposed modification of CAN protocol on CAN field bus controller component for supporting a dynamic priority policy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Tunisia Kallel, O. Kbaier, R. Ahmed,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Due to its short frame, when one PDO (process data object) is implemented as a single CAN data frame or CAN remote frame and to its bit-to-bit arbitration.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286000" y="1533525"/>
            <a:ext cx="5333999" cy="462915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From </a:t>
            </a:r>
            <a:r>
              <a:rPr lang="en-IN" dirty="0" smtClean="0">
                <a:latin typeface="Times New Roman" pitchFamily="18" charset="0"/>
                <a:cs typeface="Times New Roman" pitchFamily="18" charset="0"/>
              </a:rPr>
              <a:t>the above results and discussions we manage that as the engine facilitate in RPS &amp; unavailable duration of engine increases the fuel directly in the tank decreases which is monitored &amp; effectively communicated over CAN bus. Our design here is mainly intended to achieve communication between master and slave modules for monitoring various parameters of the vehicle. This work can further be extended by using IR sensor, GPRS and 3G technologies. </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Tunisia </a:t>
            </a:r>
            <a:r>
              <a:rPr lang="en-IN" sz="2000" dirty="0" err="1" smtClean="0">
                <a:latin typeface="Times New Roman" pitchFamily="18" charset="0"/>
                <a:cs typeface="Times New Roman" pitchFamily="18" charset="0"/>
              </a:rPr>
              <a:t>Kallel</a:t>
            </a:r>
            <a:r>
              <a:rPr lang="en-IN" sz="2000" dirty="0" smtClean="0">
                <a:latin typeface="Times New Roman" pitchFamily="18" charset="0"/>
                <a:cs typeface="Times New Roman" pitchFamily="18" charset="0"/>
              </a:rPr>
              <a:t>, O. </a:t>
            </a:r>
            <a:r>
              <a:rPr lang="en-IN" sz="2000" dirty="0" err="1" smtClean="0">
                <a:latin typeface="Times New Roman" pitchFamily="18" charset="0"/>
                <a:cs typeface="Times New Roman" pitchFamily="18" charset="0"/>
              </a:rPr>
              <a:t>Kbaier</a:t>
            </a:r>
            <a:r>
              <a:rPr lang="en-IN" sz="2000" dirty="0" smtClean="0">
                <a:latin typeface="Times New Roman" pitchFamily="18" charset="0"/>
                <a:cs typeface="Times New Roman" pitchFamily="18" charset="0"/>
              </a:rPr>
              <a:t>, R. Ahmed, An implementation of a proposed modification of CAN protocol on CAN field bus controller component for supporting a dynamic priority policy, S.B. Volume: 1 Page(s): 23, 3rd ed., vol. 2. Oxford: Clarendon, 1892, pp.68.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Misbahuddin</a:t>
            </a:r>
            <a:r>
              <a:rPr lang="en-IN" sz="2000" dirty="0" smtClean="0">
                <a:latin typeface="Times New Roman" pitchFamily="18" charset="0"/>
                <a:cs typeface="Times New Roman" pitchFamily="18" charset="0"/>
              </a:rPr>
              <a:t>, N. Al-</a:t>
            </a:r>
            <a:r>
              <a:rPr lang="en-IN" sz="2000" dirty="0" err="1" smtClean="0">
                <a:latin typeface="Times New Roman" pitchFamily="18" charset="0"/>
                <a:cs typeface="Times New Roman" pitchFamily="18" charset="0"/>
              </a:rPr>
              <a:t>Holou</a:t>
            </a:r>
            <a:r>
              <a:rPr lang="en-IN" sz="2000" dirty="0" smtClean="0">
                <a:latin typeface="Times New Roman" pitchFamily="18" charset="0"/>
                <a:cs typeface="Times New Roman" pitchFamily="18" charset="0"/>
              </a:rPr>
              <a:t>. “Efficient data communication techniques for Controller Area Network (CAN) protocol”. ACS/IEEE International Conference on Computer Systems and Applications, 2003, Tunis, Tunisia, 2003.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Matt Richardson and Shawn Wallace, Getting Started with Raspberry Pi. United States of America: O’Reilly Media, 2013.</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Eben</a:t>
            </a:r>
            <a:r>
              <a:rPr lang="en-IN" sz="2000" dirty="0" smtClean="0">
                <a:latin typeface="Times New Roman" pitchFamily="18" charset="0"/>
                <a:cs typeface="Times New Roman" pitchFamily="18" charset="0"/>
              </a:rPr>
              <a:t> Upton and Gareth Hal farce, Raspberry Pi User Guide. A John Wiley and Sons Ltd., 2012.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ARM 7 LPC2148 Controller Manual Data Sheethttp://www.nxp.com/documents/ </a:t>
            </a:r>
            <a:r>
              <a:rPr lang="en-IN" sz="2000" dirty="0" err="1" smtClean="0">
                <a:latin typeface="Times New Roman" pitchFamily="18" charset="0"/>
                <a:cs typeface="Times New Roman" pitchFamily="18" charset="0"/>
              </a:rPr>
              <a:t>user_manual</a:t>
            </a:r>
            <a:r>
              <a:rPr lang="en-IN" sz="2000" dirty="0" smtClean="0">
                <a:latin typeface="Times New Roman" pitchFamily="18" charset="0"/>
                <a:cs typeface="Times New Roman" pitchFamily="18" charset="0"/>
              </a:rPr>
              <a:t>/ UM10139.pdf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http://www.ti.com/lit/ds/symlink/lm35.pdf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Fernandes</a:t>
            </a:r>
            <a:r>
              <a:rPr lang="en-IN" sz="2000" dirty="0" smtClean="0">
                <a:latin typeface="Times New Roman" pitchFamily="18" charset="0"/>
                <a:cs typeface="Times New Roman" pitchFamily="18" charset="0"/>
              </a:rPr>
              <a:t>, J. N. O. A Real-Time Embedded System for Monitoring of Cargo Vehicles, Using Controller Area Network (CAN). IEEE Latin America Transactions, vol. 14, no. 3, pp. 1086-1092, March 2016. </a:t>
            </a:r>
            <a:r>
              <a:rPr lang="en-IN" sz="2000" dirty="0" err="1" smtClean="0">
                <a:latin typeface="Times New Roman" pitchFamily="18" charset="0"/>
                <a:cs typeface="Times New Roman" pitchFamily="18" charset="0"/>
              </a:rPr>
              <a:t>doi</a:t>
            </a:r>
            <a:r>
              <a:rPr lang="en-IN" sz="2000" dirty="0" smtClean="0">
                <a:latin typeface="Times New Roman" pitchFamily="18" charset="0"/>
                <a:cs typeface="Times New Roman" pitchFamily="18" charset="0"/>
              </a:rPr>
              <a:t>: 10.1109/ TLA.2016.7459583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1005</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A Real-Time Embedded System for Monitoring of Cargo Vehicles, Using Controller Area Network (CAN)</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2021-11-12T13:01:50Z</dcterms:modified>
</cp:coreProperties>
</file>