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ZigBee</a:t>
            </a:r>
            <a:r>
              <a:rPr lang="en-US" b="1" dirty="0" smtClean="0"/>
              <a:t> network system for observing operating activities of work vehicles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Observing </a:t>
            </a:r>
            <a:r>
              <a:rPr lang="en-IN" sz="2000" dirty="0" smtClean="0">
                <a:latin typeface="Times New Roman" pitchFamily="18" charset="0"/>
                <a:cs typeface="Times New Roman" pitchFamily="18" charset="0"/>
              </a:rPr>
              <a:t>activities of working vehicles on a work site, such as a factory, is important in regard to managing the lifetime of vehicles and achieving high operational availability. However, it is a problem that an administrator cannot completely grasp the activities of a working vehicle. Existing systems cannot cover a large area, particularly in an indoor environment. A system is proposed for monitoring operating activities of working vehicles, regardless of whether they are operating indoors or outdoors. The system calculates the activity rate of a vehicle by analyzing the topology of a network configured by the wireless technology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In addition, it was experimentally verified that network topology and RSSI can be used to estimate activities of working vehicles.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architectures for multi-UAV systems exist, which can be classified as centralized and decentralized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architecture is not viable for applications involving disasters and military operations since it needs an existing infrastructure and it has a high implementation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network comprising the aircrafts is of ad-hoc type and allows the messages to be exchanged among all the network components, thus characterizing the U2U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authors also call it hierarchical architecture due to the existence of several layers, which are composed of UAVs with different functions.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idea is to transport UAVs to the disaster area and reduce problems related to faults by making the UAV work as a router or a data mule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delivery process was fast enough and did not present any problem. However, sometimes some uncontrolled variable, such as wind, signal interference, among others, may impair the delivery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proper operation of this system, the establishment of a communication network that ensures the exchange of information among the aircraft is an essential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cooperative aspect of such applications requires some issues to be properly addressed to ensure that the FANET provides an accurate exchange of information during the mission execution.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system is proposed for checking working exercises of working vehicles, paying little respect to whether they are working inside or outside.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manner, the proposed system is characterized by estimating the activity status from changes occurring in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decides the relative positional connection between the working vehicle from an adjustment in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topology and RSSI.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light of these test comes about, a calculation for evaluating the examples of exercises of working vehicles was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examination, expecting to enhance work effectiveness, a system for watching working exercises of working vehicles by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is proposed.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alternative 16-bit Thumb mode reduces code by more than 30 % with minimal performance penalty.</a:t>
            </a:r>
          </a:p>
          <a:p>
            <a:pPr algn="just">
              <a:lnSpc>
                <a:spcPct val="150000"/>
              </a:lnSpc>
            </a:pPr>
            <a:r>
              <a:rPr lang="en-IN" sz="2000" dirty="0" smtClean="0">
                <a:latin typeface="Times New Roman" pitchFamily="18" charset="0"/>
                <a:cs typeface="Times New Roman" pitchFamily="18" charset="0"/>
              </a:rPr>
              <a:t>An embedded system is housed on a single microprocessor board with the programs stored in ROM.</a:t>
            </a:r>
          </a:p>
          <a:p>
            <a:pPr algn="just">
              <a:lnSpc>
                <a:spcPct val="150000"/>
              </a:lnSpc>
            </a:pPr>
            <a:r>
              <a:rPr lang="en-IN" sz="2000" dirty="0" smtClean="0">
                <a:latin typeface="Times New Roman" pitchFamily="18" charset="0"/>
                <a:cs typeface="Times New Roman" pitchFamily="18" charset="0"/>
              </a:rPr>
              <a:t>These two methods, broadcast to all endpoints in a device is available, and group addressing is used to communicate with groups of endpoints belonging to a set of devices.</a:t>
            </a:r>
          </a:p>
          <a:p>
            <a:pPr algn="just">
              <a:lnSpc>
                <a:spcPct val="150000"/>
              </a:lnSpc>
            </a:pPr>
            <a:r>
              <a:rPr lang="en-IN" sz="2000" dirty="0" smtClean="0">
                <a:latin typeface="Times New Roman" pitchFamily="18" charset="0"/>
                <a:cs typeface="Times New Roman" pitchFamily="18" charset="0"/>
              </a:rPr>
              <a:t>Outgoing frames will use the adequate link key according to the routing, if it is available; otherwise, the network key will be used to protect the payload from external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evaluated only the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network, in which the results show that the network performance is drastically affected by the UAV’s movement and the antenna </a:t>
            </a:r>
            <a:r>
              <a:rPr lang="en-IN" sz="2000" dirty="0" smtClean="0">
                <a:latin typeface="Times New Roman" pitchFamily="18" charset="0"/>
                <a:cs typeface="Times New Roman" pitchFamily="18" charset="0"/>
              </a:rPr>
              <a:t>position.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447800"/>
            <a:ext cx="6629400" cy="47243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6096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system is proposed for monitoring the operating activities of working vehicles, regardless of whether they are operating indoor or outdoor. The proposed system determines the relative positional relationship between the working vehicle from a change in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topology and RSSI. The topology is estimated by a combination of response-time estimation and node search (a standard function of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It was found that the response time between adjacent devices is 30 ms or less. Based on these experimental results, an algorithm for estimating the patterns of activities of working vehicles was proposed. This algorithm was used for in an experiment on collecting topology data from AGVs. The results of the experiment indicate that the operating activities of each AGV differ according to working hours.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Frank </a:t>
            </a:r>
            <a:r>
              <a:rPr lang="en-IN" sz="2000" dirty="0" err="1" smtClean="0">
                <a:latin typeface="Times New Roman" pitchFamily="18" charset="0"/>
                <a:cs typeface="Times New Roman" pitchFamily="18" charset="0"/>
              </a:rPr>
              <a:t>Vahid</a:t>
            </a:r>
            <a:r>
              <a:rPr lang="en-IN" sz="2000" dirty="0" smtClean="0">
                <a:latin typeface="Times New Roman" pitchFamily="18" charset="0"/>
                <a:cs typeface="Times New Roman" pitchFamily="18" charset="0"/>
              </a:rPr>
              <a:t> /Tony </a:t>
            </a:r>
            <a:r>
              <a:rPr lang="en-IN" sz="2000" dirty="0" err="1" smtClean="0">
                <a:latin typeface="Times New Roman" pitchFamily="18" charset="0"/>
                <a:cs typeface="Times New Roman" pitchFamily="18" charset="0"/>
              </a:rPr>
              <a:t>Givargis</a:t>
            </a:r>
            <a:r>
              <a:rPr lang="en-IN" sz="2000" dirty="0" smtClean="0">
                <a:latin typeface="Times New Roman" pitchFamily="18" charset="0"/>
                <a:cs typeface="Times New Roman" pitchFamily="18" charset="0"/>
              </a:rPr>
              <a:t> ‘’ embedded system design: A unified hardware and software </a:t>
            </a:r>
            <a:r>
              <a:rPr lang="en-IN" sz="2000" dirty="0" err="1" smtClean="0">
                <a:latin typeface="Times New Roman" pitchFamily="18" charset="0"/>
                <a:cs typeface="Times New Roman" pitchFamily="18" charset="0"/>
              </a:rPr>
              <a:t>Introduction”,WillleyIndian</a:t>
            </a:r>
            <a:r>
              <a:rPr lang="en-IN" sz="2000" dirty="0" smtClean="0">
                <a:latin typeface="Times New Roman" pitchFamily="18" charset="0"/>
                <a:cs typeface="Times New Roman" pitchFamily="18" charset="0"/>
              </a:rPr>
              <a:t> edition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Embedded system architecture – by </a:t>
            </a:r>
            <a:r>
              <a:rPr lang="en-IN" sz="2000" dirty="0" err="1" smtClean="0">
                <a:latin typeface="Times New Roman" pitchFamily="18" charset="0"/>
                <a:cs typeface="Times New Roman" pitchFamily="18" charset="0"/>
              </a:rPr>
              <a:t>tammy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Noergaard</a:t>
            </a:r>
            <a:r>
              <a:rPr lang="en-IN" sz="2000" dirty="0" smtClean="0">
                <a:latin typeface="Times New Roman" pitchFamily="18" charset="0"/>
                <a:cs typeface="Times New Roman" pitchFamily="18" charset="0"/>
              </a:rPr>
              <a:t> –Elsevier publications,2005.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Microcontroller Architecture, programming, interfacing, system design - by Raja </a:t>
            </a:r>
            <a:r>
              <a:rPr lang="en-IN" sz="2000" dirty="0" err="1" smtClean="0">
                <a:latin typeface="Times New Roman" pitchFamily="18" charset="0"/>
                <a:cs typeface="Times New Roman" pitchFamily="18" charset="0"/>
              </a:rPr>
              <a:t>Kamal</a:t>
            </a:r>
            <a:r>
              <a:rPr lang="en-IN" sz="2000" dirty="0" smtClean="0">
                <a:latin typeface="Times New Roman" pitchFamily="18" charset="0"/>
                <a:cs typeface="Times New Roman" pitchFamily="18" charset="0"/>
              </a:rPr>
              <a:t>-Pearson Education, 3rd edition,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Embedded Control Application using AT89S52-Springerlink.springer.com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ARM Micro Controller – Steven F. Barrett, Daniel </a:t>
            </a:r>
            <a:r>
              <a:rPr lang="en-IN" sz="2000" dirty="0" err="1" smtClean="0">
                <a:latin typeface="Times New Roman" pitchFamily="18" charset="0"/>
                <a:cs typeface="Times New Roman" pitchFamily="18" charset="0"/>
              </a:rPr>
              <a:t>J.Pack</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1249</TotalTime>
  <Words>852</Words>
  <Application>Microsoft Office PowerPoint</Application>
  <PresentationFormat>On-screen Show (4:3)</PresentationFormat>
  <Paragraphs>47</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ZigBee network system for observing operating activities of work vehicles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2021-11-06T16:27:33Z</dcterms:modified>
</cp:coreProperties>
</file>