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Coexistence of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-Based WBAN and Wi-Fi for Health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Telemonitoring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Systems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810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development of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telemonitoring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via wireless body area networks (WBANs) is an evolving direction in personalized medicine and home-based mobile health. A WBAN consists of small, intelligent medical sensors which collect physiological parameters such as EKG (electrocardiogram), EEG (electroencephalography) and blood pressure. The recorded physiological signals are sent to a coordinator via wireless technologies, and are then transmitted to a healthcare monitoring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. One of the most widely used wireless technologies in WBANs is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because it is targeted at applications that require a low data rate and long battery life. However,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-based WBANs face severe interference problems in the presence of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networks. 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This problem is caused by the fact that most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channels overlap with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channels, severely affecting the ability of healthcare monitoring systems to guarantee reliable delivery of physiological signals. 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solve this problem, we have developed an algorithm that controls the load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to guarantee the delay requirement for physiological signals, especially for emergency messages, in environments with coexistence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WBAN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Since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applications generate traffic with different delay requirements, we focus only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that does not have stringent timing requirements. In this paper, therefore, we propose an adaptive load control algorithm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WBAN/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coexistence environments, with the aim of guaranteeing that the delay experienced by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sensors does not exceed a maximally tolerable period of time. Simulation results show that our proposed algorithm guarantees the delay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WBANs by mitigating the effects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interference in various scenarios.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very important to facilitate patients' access to healthcare professionals without saturating the available resources, and this is one of main expected outcomes of the wireless health remote monitoring approach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adaptive frequency hop spread spectrum allows BLE to co-exist with Wi-Fi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wireless link used for body sensors should reduce the interference and increase the coexistence of sensor node devices with other network devices available in the environment.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especially important for large scale implementation of WBAN systems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Non-existent support for massive data collection and knowledge discovery.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several issues need to be resolved by both networks operators and hardware manufacturer for a better support to mobile health services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avoid this problem, the authors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interference mitigation algorithms that are applied when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operate on the same channels.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the authors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consider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coexistence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WBANs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for health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telemonitoring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none of them specifies a solution to the interference problem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this process results in the same problems that arise from the channel allocation algorithms (i.e., additional delay and limited number of channels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system is highly customizable vital signal monitoring system based on Wireless Body Area Networks (WBAN).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system allows the incorporation of diverse medical sensors via wireless connections and the live transmission of the measured vital signals over public wireless networks to healthcare providers.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propose a wireless BAN composed of off-the-shelf sensor platforms with application-specific signal conditioning modules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purpose of this scenario is to evaluate whether use of mobile communications can improve quality of care and decrease lag-time between the accident and the intervention.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extensive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efforts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been made to enhance the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 coexistence environments.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presence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on the shared channel, however,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WBANs can suffer significant degradation in delay performance due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interference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aim to improve the delay performance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 by controlling only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generated from delay-tolerant applications so that delay-sensitive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remains uninterrupted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demonstrate that the delay performance for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ZigBeebased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WBAN is guaranteed by the proposed algorithm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see the effects of considering the patient’s mobility on the performance of our algorithm and the Bridging approach, we compare the performance of the two approaches.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644650"/>
                <a:gridCol w="3600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Cooperative Carrier Signaling: Harmonizing Coexisting WPAN and WLAN Devices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X. Zhang and K. G. Shin,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We propose a novel mechanism, called cooperative carrier signaling (CCS), that exploits the inherent cooperation among ZigBee nodes to harmonize their coexistence with WiFi WLANs.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Implementation and Application of a Multi-radio Wireless Sensor Networks Testbed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Z. Zhao, G. H. Yang, Q. Liu, V. O. K. Li, L. Cui, 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EasiTest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provides a powerful tool not only for the study and evaluation of large-scale, heterogeneous sensor networks, but also for quick prototyping of practical WSN applications</a:t>
                      </a:r>
                      <a:r>
                        <a:rPr lang="en-IN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4845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Developing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ZigBee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Deployment Guideline Under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WiFi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Interference for Smart Grid Applications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P. Yi, A. Iwayemi, and C. Zhou,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In this paper, we aim to develop practical ZigBee deployment guideline under the interference of WLAN.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Interference-aware Topology Control for Low Rate Wireless Personal Area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Kim and Y. Kwon,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This paper proposes an interference-aware topology control algorithm to reduce the interference effects.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371600"/>
            <a:ext cx="6705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-based WBANs with coexisting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networks, most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channels overlap with IEEE 802.11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channels, resulting in increased delays for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packets due to interference. To solve this problem, we have proposed an adaptive load control algorithm that controls only the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traffic generated from delay-tolerant applications dynamically with the aim of guaranteeing that the delays experienced by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sensors do not exceed the maximally tolerable delay period. We have also analyzed the PER in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ZigBeebased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WBAN/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coexistence networks and the delay from a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sensor to the coordinator while considering the effects of interference from the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network and other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networks. In addition, the traffic classification is presented to classify applications. We have demonstrated via simulation results that the proposed algorithm guarantees the delay requirement for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sensors.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IEEE 802.15.6-2012, “IEEE Standard for Local and Metropolitan Area Networks - Part 15.6: Wireless Body Area Networks,” Feb.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IEEE 802.15.4a-2007, Part 15.4: Wireless Medium Access Control (MAC) and Physical Layer (PHY) Specifications for Low-Rate Wireless Personal Area Networks (WPANs),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X. Zhang and K. G. Shin, “Cooperative Carrier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Signaling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Harmonizing Coexisting WPAN and WLAN Devices,” IEEE/ACM Transactions on Networking, vol. 21, no. 2, pp. 426-439, April 2013.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Z. Zhao, G. H. Yang, Q. Liu, V. O. K. Li, L. Cui, “Implementation and Application of a Multi-radio Wireless Sensor Networks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Testbed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IET Wireless Sensor Systems, vol. 1, no. 4, pp. 191-199, Dec.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C. Won,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Youn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Ali, H. Sharif, and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Deogun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“Adaptive Radio Channel Allocation for Supporting Coexistence of 802.15.4 and 802.11b,” in Proc. IEEE VTC 2005-Fall, 2005, pp. 2522-2526.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P. Yi,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Iwayemi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C. Zhou, “Developing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Deployment Guideline Under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Interference for Smart Grid Applications,” IEEE Transactions on Smart Grid, vol. 2, no. 1, pp. 110-120, March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J. Kim and Y. Kwon, “Interference-aware Topology Control for Low Rate Wireless Personal Area Networks,” IEEE Transactions on Consumer Electronics, vol. 55, no. 1, pp. 97-104, Feb.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R. Francisco, L. Huang, and G. Dolmans, “Coexistence of WBAN and WLAN in Medical Environments,” in Proc. IEEE VTC 2009-Fall, 2009, pp. 1-5.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Misic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V.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Misic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“Bridging Between IEEE 802.15.4 and IEEE 802.11b Networks for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Multiparameter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Healthcare Sensing,” IEEE Journal on Selected Areas in Communications, vol. 27, no. 4, pp. 435-449, May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Misic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V.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Misic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“Bridge Performance in a Multitier Wireless Network for Healthcare Monitoring,” IEEE Wireless Communications, vol. 17, no. 1, pp. 90-95, Feb. 2010.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1267</TotalTime>
  <Words>1504</Words>
  <Application>Microsoft Office PowerPoint</Application>
  <PresentationFormat>On-screen Show (4:3)</PresentationFormat>
  <Paragraphs>71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Coexistence of ZigBee-Based WBAN and Wi-Fi for Health Telemonitoring Systems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2021-11-06T13:46:42Z</dcterms:modified>
</cp:coreProperties>
</file>