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322" r:id="rId2"/>
    <p:sldId id="325" r:id="rId3"/>
    <p:sldId id="260" r:id="rId4"/>
    <p:sldId id="262" r:id="rId5"/>
    <p:sldId id="263" r:id="rId6"/>
    <p:sldId id="294" r:id="rId7"/>
    <p:sldId id="330" r:id="rId8"/>
    <p:sldId id="296" r:id="rId9"/>
    <p:sldId id="295" r:id="rId10"/>
    <p:sldId id="331" r:id="rId11"/>
    <p:sldId id="323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11/6/2021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11/6/2021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11/6/2021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/>
              <a:t>A Mobile </a:t>
            </a:r>
            <a:r>
              <a:rPr lang="en-US" b="1" dirty="0" err="1" smtClean="0"/>
              <a:t>ZigBee</a:t>
            </a:r>
            <a:r>
              <a:rPr lang="en-US" b="1" dirty="0" smtClean="0"/>
              <a:t> Module in a Traffic Control System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Time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is of the essence when ambulances are utilized to save people’s lives, but when  an  ambulance  needs  to  pass  through  a  junction,  its  speed  often  must  be reduced  due   to  traffic.  This  complicates  situations  when  the  patient   in  the ambulance needs urgent treatment that can be administered only at a hospital. Due to the unavailability of advanced medical procedures in an ambulance, there is the possibility for patients to suffer a loss of life. Traffic control is a challenging issue in the urban cities of India, as is the case in much of the rest of the world.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ZigBee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technology  is a  wireless  standard  designed  to  operate  low-power  wireless  sensor networks, and it can aid emergency vehicles in dealing with traffic congestion.</a:t>
            </a: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Whenever fatalities or accidents occur due to any kind of transport problem or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natural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calamities, the most convenient way to carry the victims to nearby hospitals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through an ambulance.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Some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of the traffic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control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system models are fixed 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nature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If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sensors have to be fixed on the roadside, it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increases 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cost of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implementation. 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“Bus priority control system based on wireless sensor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network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(WSN) and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Zigbee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,” the bus is equipped with an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on-board node that sends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information regarding the traffic conditions along its entire route, including to 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roadside fixed-sensor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nodes and the intersection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nodes.</a:t>
            </a: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means that all of the nodes must be working all of the time.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Even though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ZigBee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model comes with the advantage of using low power, it is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underutilized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5334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5334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can be concluded that almost all fixed roadside sensors face problems.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overcome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this, we propose the mobile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ZigBee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module in a traffic control system,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which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gives way for the ambulance at traffic junctions without any problems.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When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ZigBee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transmitter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is switched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on, it begins sending signals to the nearest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receivers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which are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the range of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100–200 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whenever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ambulance comes 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range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the signal is automatically turned to green so that vehicles that are ahead of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ambulance can pass through 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signal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giving way to the ambulance.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Soon after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ambulance passes through the traffic junction, the signal is turned back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its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previous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state. 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transmission was successful at distances more than double than were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Specified.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 descr="C:\Users\ELCOT-Lenovo\Desktop\pic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81200" y="1219200"/>
            <a:ext cx="6553200" cy="5029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>
              <a:lnSpc>
                <a:spcPct val="160000"/>
              </a:lnSpc>
              <a:buNone/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  With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the proposed model, we made sure that the ambulance has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passed through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traffic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junction without having to wait on its way to the hospital. This is done by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turning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the traffic signal to green. The system then turns the signal back to its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previous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state so that it does not cause traffic chaos. This proposed model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is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an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efficient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and a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cost-effective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solution for the problems faced by ambulances due to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traffic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jams at junctions. For an enhancement, we can install a global positioning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system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to monitor ambulance routes to find the shortest route to the nearest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hospital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60000"/>
              </a:lnSpc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9144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Z. Wu, H. Chu, Y. Pan, and X. Yang, “Bus priority control system based on 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wireless 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sensor network (WSN) and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Zigbee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,” in Proc. IEEE Conf. Vehicular 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Electronics 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Safety, Dec. 2006, 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pp.141–151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Goel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S. Ray, and N. Chandra, “Intelligent traffic light system to prioritized 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emergency 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purpose vehicles based on wireless sensor network,” Int. J.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Comput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Applicat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., 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vol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40, no.12, pp. 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36–39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Feb. 2012. </a:t>
            </a:r>
          </a:p>
          <a:p>
            <a:pPr algn="just">
              <a:lnSpc>
                <a:spcPct val="15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Yu and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Guo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“An efficient freeway traffic information monitoring systems 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based 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on wireless sensor networks and floating vehicles,” in Proc. Int. Conf. 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Pervasive 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Computing, Signal Processing Applications, Sept. 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2010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pp.1065–1068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2013). International traffic safety data and analysis group. [Online]. Available: 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http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://internationaltransportforum.org/irtadpublic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pdf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/09brochure.pdf </a:t>
            </a:r>
          </a:p>
          <a:p>
            <a:pPr algn="just">
              <a:lnSpc>
                <a:spcPct val="15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R.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Shruthi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and K.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Vinodha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“Priority based traffic lights controller 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using wireless 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sensor networks,” Int. J. Electron. Signals Syst., vol. 1, no. 4, pp. 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58–61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2012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1240</TotalTime>
  <Words>772</Words>
  <Application>Microsoft Office PowerPoint</Application>
  <PresentationFormat>On-screen Show (4:3)</PresentationFormat>
  <Paragraphs>41</Paragraphs>
  <Slides>11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Solstice</vt:lpstr>
      <vt:lpstr>A Mobile ZigBee Module in a Traffic Control System</vt:lpstr>
      <vt:lpstr>Abstract</vt:lpstr>
      <vt:lpstr>Existing System</vt:lpstr>
      <vt:lpstr>Disadvantage of Existing System</vt:lpstr>
      <vt:lpstr>PROPOSED SYSTEM :</vt:lpstr>
      <vt:lpstr>ADVANTAGE</vt:lpstr>
      <vt:lpstr>Block Diagram</vt:lpstr>
      <vt:lpstr>SOFTWARE REQUIREMENTS:</vt:lpstr>
      <vt:lpstr>HARDWARE REQUIREMENTS:</vt:lpstr>
      <vt:lpstr>CONCLUTION</vt:lpstr>
      <vt:lpstr>REFERENCE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566</cp:revision>
  <dcterms:created xsi:type="dcterms:W3CDTF">2006-08-16T00:00:00Z</dcterms:created>
  <dcterms:modified xsi:type="dcterms:W3CDTF">2021-11-06T17:14:41Z</dcterms:modified>
</cp:coreProperties>
</file>