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30" r:id="rId9"/>
    <p:sldId id="296" r:id="rId10"/>
    <p:sldId id="295" r:id="rId11"/>
    <p:sldId id="331" r:id="rId12"/>
    <p:sldId id="323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Secure </a:t>
            </a:r>
            <a:r>
              <a:rPr lang="en-US" b="1" dirty="0" smtClean="0"/>
              <a:t>cloud data sharing encrypted system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Cloud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storage is an application of clouds that liberates organizations from establishing in-house data storage systems. However, cloud storage gives rise to security concerns. In case of group-shared data, the data face both cloud-specific and conventional insider threats. Secure data sharing among a group that counters insider threats of legitimate yet malicious users is an important research issue. In this paper, we propose the Secure Data Sharing in Clouds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methodology that provides: 1) data confidentiality and integrity; 2) access control; 3) data sharing (forwarding) without using compute-intensive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reencryption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; 4) insider threat security; and 5) forward and backward access control.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14488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encrypts a file with a single encryption key. Two different key shares for each of the users are generated, with the user only getting one share. The possession of a single share of a key allows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to counter the insider threats. The other key share is stored by a trusted third party, which is called the cryptographic server.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is applicable to conventional and mobile cloud computing environments. We implement a working prototype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and evaluate its performance based on the time consumed during various operations. We formally verify the working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by using high-level Petri nets,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Satisfiability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Modulo Theories Library, and a Z3 solver. The results proved to be encouraging and show that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has the potential to be effectively used for secure data sharing in the cloud.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existing, departing, and newly joining group members can prove to be an insider threat violating data confidentiality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privacy.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 and legitimate group members might show illegitimate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 manipulate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computational complexities of bilinear pairing still exist in the system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If the group already exists, the encryption request will not contain L; rather, the group ID of the existing group will be sent.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CS, after receiving the encryption request for the file, generates the ACL from the list and creates a group of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users.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secure data sharing over the cloud among the group of users is ensured without the elliptic curve or bilinear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Diffie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– Hellman problem (BDH) cryptographic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reencryption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Multiple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security issues can arise due to different users in a group.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Therefore, in group-shared data, the inside members might generate the issue of backward access control (a new user accessing past data) and forward access control (a departing user accessing future data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Nevertheless, simultaneously dealing with both the issues related to the key is an important issue that needs to be addressed effectively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457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propose a methodology named Secure Data Sharing in Clouds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that deals with the aforementioned security requirements of shared group data within the cloud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methodology ensures the confidentiality of the data on the cloud by using symmetric encryption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secures the data against issues of forward and backward access control that arise due to insider threats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public–private keys generated in the proposed scheme are not based on the certificates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proposed scheme, the cloud generates the public–private key pairs for all of the users and transmits the public keys to all of the participating users.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was evaluated based on the time consumption during the key generation, file upload, and file download operations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Cryptography is used as a typical tool to provide confidentiality and privacy services to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can be used with the mobile cloud computing paradigm in addition to conventional cloud computing due to the fact that compute-intensive operations are performed by the CS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user’s identity is used to generate the public–private key pair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public keys of the group users can be also used to transmit the user portion of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key.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524000"/>
            <a:ext cx="5943600" cy="4419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457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methodology, which is a cloud storage security scheme for group data. The proposed methodology provides data confidentiality, secure data sharing without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reencryption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access control for malicious insiders, and forward and backward access control. Moreover,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SeDaSCmethodology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provides assured deletion by deleting the parameters required to decrypt a file. The encryption and decryption functionalities are performed at the CS that is a trusted third party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methodology. The proposed methodology can be also employed to mobile cloud computing due to the fact that compute-intensive tasks are performed at the CS. The working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was formally analyzed using HLPNs, the SMT-Lib, and a Z3 solver. The performance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was evaluated based on the time consumption during the key generation, file upload, and file download operations. The results revealed that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SeDaSC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can be practically used in the cloud for secure data sharing among the group.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810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Abbas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S. U. Khan, “A review on the State-of-the-art privacy preserving approaches in e-health clouds,” IEEE J. Biomed. Health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Informat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., vol. 18, no. 1, pp. 1431–1441, Jul. 2014.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K.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Alhamazani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et al., “An overview of the commercial cloud monitoring tools: Research dimensions, design issues, state-of-the-art,” Computing, DOI: 10.1007/s00607-014-0398-5, 2014, to be published.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A. N. Khan, M. L.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Kiah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S. U. Khan, and S.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Madani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“Towards secure mobile cloud computing: A survey,” Future Gen.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Syst., vol. 29, no. 5, pp. 1278–1299, Jul. 2013.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L. Wei, H. Zhu, Z. Cao, Y. Chen, and A.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Vasilakos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“Security and privacy for storage and computation in cloud computing,” Inf. Sci., vol. 258, pp. 371–386, Feb. 2014.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Cloud security Alliance, “Security guidelines for critical areas of focus in cloud computing v3.0,” 2011.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[6] D. Chen et al., “Fast and scalable multi-way analysis of massive neural data,” IEEE Trans.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DOI: 10.1109/TC.2013.2295806, 2014, to be published.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 A. N. Khan, M. M.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Kiah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S.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Madani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M. Ali, and 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Shamshir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-band, “Incremental proxy re-encryption scheme for mobile cloud computing environment,” J.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Supercomput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., vol. 68, no. 2, pp. 624–651, May 2014.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 Y. Chen and W.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Tzeng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“Efficient and provably-secure group key management scheme using key derivation,” in Proc. IEEE 11th Int. Conf.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TrustCom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2012, pp. 295–302.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 L.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X. Wu, and X. Zhang, “CL-PRE: A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certificateless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proxy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reencryption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scheme for secure data sharing with public cloud,” in Proc. 7th ACM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Inf. ,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Security, 2012, pp. 87–88.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10] P.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Gutmann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“Secure deletion of data from magnetic and solid-state memory,” in Proc. 6th USENIX Security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. Focusing Appl. Cryptography, 1996, p. 8.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1239</TotalTime>
  <Words>1372</Words>
  <Application>Microsoft Office PowerPoint</Application>
  <PresentationFormat>On-screen Show (4:3)</PresentationFormat>
  <Paragraphs>54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Secure cloud data sharing encrypted system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CONCLUTION</vt:lpstr>
      <vt:lpstr>REFERENCE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2021-11-03T17:01:54Z</dcterms:modified>
</cp:coreProperties>
</file>